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charts/chart1.xml" ContentType="application/vnd.openxmlformats-officedocument.drawingml.chart+xml"/>
  <Override PartName="/ppt/theme/themeOverride1.xml" ContentType="application/vnd.openxmlformats-officedocument.themeOverride+xml"/>
  <Override PartName="/ppt/charts/chart2.xml" ContentType="application/vnd.openxmlformats-officedocument.drawingml.chart+xml"/>
  <Override PartName="/ppt/theme/themeOverride2.xml" ContentType="application/vnd.openxmlformats-officedocument.themeOverride+xml"/>
  <Override PartName="/ppt/charts/chart3.xml" ContentType="application/vnd.openxmlformats-officedocument.drawingml.chart+xml"/>
  <Override PartName="/ppt/theme/themeOverride3.xml" ContentType="application/vnd.openxmlformats-officedocument.themeOverride+xml"/>
  <Override PartName="/ppt/charts/chart4.xml" ContentType="application/vnd.openxmlformats-officedocument.drawingml.chart+xml"/>
  <Override PartName="/ppt/theme/themeOverride4.xml" ContentType="application/vnd.openxmlformats-officedocument.themeOverride+xml"/>
  <Override PartName="/ppt/charts/chart5.xml" ContentType="application/vnd.openxmlformats-officedocument.drawingml.chart+xml"/>
  <Override PartName="/ppt/theme/themeOverride5.xml" ContentType="application/vnd.openxmlformats-officedocument.themeOverride+xml"/>
  <Override PartName="/ppt/charts/chart6.xml" ContentType="application/vnd.openxmlformats-officedocument.drawingml.chart+xml"/>
  <Override PartName="/ppt/theme/themeOverride6.xml" ContentType="application/vnd.openxmlformats-officedocument.themeOverride+xml"/>
  <Override PartName="/ppt/charts/chart7.xml" ContentType="application/vnd.openxmlformats-officedocument.drawingml.chart+xml"/>
  <Override PartName="/ppt/theme/themeOverride7.xml" ContentType="application/vnd.openxmlformats-officedocument.themeOverr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4234" r:id="rId1"/>
  </p:sldMasterIdLst>
  <p:notesMasterIdLst>
    <p:notesMasterId r:id="rId6"/>
  </p:notesMasterIdLst>
  <p:handoutMasterIdLst>
    <p:handoutMasterId r:id="rId7"/>
  </p:handoutMasterIdLst>
  <p:sldIdLst>
    <p:sldId id="276" r:id="rId2"/>
    <p:sldId id="280" r:id="rId3"/>
    <p:sldId id="283" r:id="rId4"/>
    <p:sldId id="263" r:id="rId5"/>
  </p:sldIdLst>
  <p:sldSz cx="9144000" cy="6858000" type="screen4x3"/>
  <p:notesSz cx="6797675" cy="9926638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loop="1" showNarration="1" useTimings="0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7147D9"/>
    <a:srgbClr val="F3FD73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-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1E4AEA4-8DFA-4A89-87EB-49C32662AFE0}" styleName="Средний стиль 2 - акцент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  <a:tblStyle styleId="{69012ECD-51FC-41F1-AA8D-1B2483CD663E}" styleName="Светлый стиль 2 - акцент 1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</a:tcStyle>
    </a:band1H>
    <a:band1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1V>
    <a:band2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1"/>
        </a:fillRef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591" autoAdjust="0"/>
    <p:restoredTop sz="94683" autoAdjust="0"/>
  </p:normalViewPr>
  <p:slideViewPr>
    <p:cSldViewPr>
      <p:cViewPr>
        <p:scale>
          <a:sx n="114" d="100"/>
          <a:sy n="114" d="100"/>
        </p:scale>
        <p:origin x="-1518" y="-48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handoutMaster" Target="handoutMasters/handoutMaster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notesMaster" Target="notesMasters/notesMaster1.xml"/><Relationship Id="rId11" Type="http://schemas.openxmlformats.org/officeDocument/2006/relationships/tableStyles" Target="tableStyles.xml"/><Relationship Id="rId5" Type="http://schemas.openxmlformats.org/officeDocument/2006/relationships/slide" Target="slides/slide4.xml"/><Relationship Id="rId10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viewProps" Target="viewProps.xml"/></Relationships>
</file>

<file path=ppt/charts/_rels/chart1.xml.rels><?xml version="1.0" encoding="UTF-8" standalone="yes"?>
<Relationships xmlns="http://schemas.openxmlformats.org/package/2006/relationships"><Relationship Id="rId2" Type="http://schemas.openxmlformats.org/officeDocument/2006/relationships/package" Target="../embeddings/_____Microsoft_Excel1.xlsx"/><Relationship Id="rId1" Type="http://schemas.openxmlformats.org/officeDocument/2006/relationships/themeOverride" Target="../theme/themeOverride1.xml"/></Relationships>
</file>

<file path=ppt/charts/_rels/chart2.xml.rels><?xml version="1.0" encoding="UTF-8" standalone="yes"?>
<Relationships xmlns="http://schemas.openxmlformats.org/package/2006/relationships"><Relationship Id="rId2" Type="http://schemas.openxmlformats.org/officeDocument/2006/relationships/package" Target="../embeddings/_____Microsoft_Excel2.xlsx"/><Relationship Id="rId1" Type="http://schemas.openxmlformats.org/officeDocument/2006/relationships/themeOverride" Target="../theme/themeOverride2.xml"/></Relationships>
</file>

<file path=ppt/charts/_rels/chart3.xml.rels><?xml version="1.0" encoding="UTF-8" standalone="yes"?>
<Relationships xmlns="http://schemas.openxmlformats.org/package/2006/relationships"><Relationship Id="rId2" Type="http://schemas.openxmlformats.org/officeDocument/2006/relationships/package" Target="../embeddings/_____Microsoft_Excel3.xlsx"/><Relationship Id="rId1" Type="http://schemas.openxmlformats.org/officeDocument/2006/relationships/themeOverride" Target="../theme/themeOverride3.xml"/></Relationships>
</file>

<file path=ppt/charts/_rels/chart4.xml.rels><?xml version="1.0" encoding="UTF-8" standalone="yes"?>
<Relationships xmlns="http://schemas.openxmlformats.org/package/2006/relationships"><Relationship Id="rId2" Type="http://schemas.openxmlformats.org/officeDocument/2006/relationships/package" Target="../embeddings/_____Microsoft_Excel4.xlsx"/><Relationship Id="rId1" Type="http://schemas.openxmlformats.org/officeDocument/2006/relationships/themeOverride" Target="../theme/themeOverride4.xml"/></Relationships>
</file>

<file path=ppt/charts/_rels/chart5.xml.rels><?xml version="1.0" encoding="UTF-8" standalone="yes"?>
<Relationships xmlns="http://schemas.openxmlformats.org/package/2006/relationships"><Relationship Id="rId2" Type="http://schemas.openxmlformats.org/officeDocument/2006/relationships/package" Target="../embeddings/_____Microsoft_Excel5.xlsx"/><Relationship Id="rId1" Type="http://schemas.openxmlformats.org/officeDocument/2006/relationships/themeOverride" Target="../theme/themeOverride5.xml"/></Relationships>
</file>

<file path=ppt/charts/_rels/chart6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_____Microsoft_Excel6.xlsx"/><Relationship Id="rId2" Type="http://schemas.openxmlformats.org/officeDocument/2006/relationships/image" Target="../media/image4.jpeg"/><Relationship Id="rId1" Type="http://schemas.openxmlformats.org/officeDocument/2006/relationships/themeOverride" Target="../theme/themeOverride6.xml"/></Relationships>
</file>

<file path=ppt/charts/_rels/chart7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_____Microsoft_Excel7.xlsx"/><Relationship Id="rId2" Type="http://schemas.openxmlformats.org/officeDocument/2006/relationships/image" Target="../media/image5.jpeg"/><Relationship Id="rId1" Type="http://schemas.openxmlformats.org/officeDocument/2006/relationships/themeOverride" Target="../theme/themeOverride7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autoTitleDeleted val="0"/>
    <c:view3D>
      <c:rotX val="15"/>
      <c:rotY val="20"/>
      <c:rAngAx val="1"/>
    </c:view3D>
    <c:floor>
      <c:thickness val="0"/>
    </c:floor>
    <c:sideWall>
      <c:thickness val="0"/>
    </c:sideWall>
    <c:backWall>
      <c:thickness val="0"/>
    </c:backWall>
    <c:plotArea>
      <c:layout/>
      <c:bar3DChart>
        <c:barDir val="col"/>
        <c:grouping val="clustered"/>
        <c:varyColors val="0"/>
        <c:ser>
          <c:idx val="0"/>
          <c:order val="0"/>
          <c:tx>
            <c:strRef>
              <c:f>Лист1!$B$1</c:f>
              <c:strCache>
                <c:ptCount val="1"/>
                <c:pt idx="0">
                  <c:v>поступило</c:v>
                </c:pt>
              </c:strCache>
            </c:strRef>
          </c:tx>
          <c:invertIfNegative val="0"/>
          <c:dLbls>
            <c:dLbl>
              <c:idx val="0"/>
              <c:layout/>
              <c:tx>
                <c:rich>
                  <a:bodyPr/>
                  <a:lstStyle/>
                  <a:p>
                    <a:r>
                      <a:rPr lang="en-US" sz="1600" b="1" dirty="0"/>
                      <a:t>13584</a:t>
                    </a:r>
                    <a:endParaRPr lang="en-US" dirty="0"/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1"/>
              <c:layout/>
              <c:tx>
                <c:rich>
                  <a:bodyPr/>
                  <a:lstStyle/>
                  <a:p>
                    <a:r>
                      <a:rPr lang="en-US" sz="1600" b="1" dirty="0"/>
                      <a:t>13879</a:t>
                    </a:r>
                    <a:endParaRPr lang="en-US" sz="1600" dirty="0"/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2"/>
              <c:layout/>
              <c:tx>
                <c:rich>
                  <a:bodyPr/>
                  <a:lstStyle/>
                  <a:p>
                    <a:r>
                      <a:rPr lang="ru-RU" sz="1600" b="1" dirty="0"/>
                      <a:t>13830</a:t>
                    </a:r>
                    <a:endParaRPr lang="en-US" sz="1400" b="1" dirty="0"/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</c:dLbl>
            <c:txPr>
              <a:bodyPr/>
              <a:lstStyle/>
              <a:p>
                <a:pPr>
                  <a:defRPr sz="1600" b="1"/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strRef>
              <c:f>Лист1!$A$2:$A$5</c:f>
              <c:strCache>
                <c:ptCount val="4"/>
                <c:pt idx="0">
                  <c:v>первое полугодие 2022 года</c:v>
                </c:pt>
                <c:pt idx="1">
                  <c:v>первое полугодие 2023 года</c:v>
                </c:pt>
                <c:pt idx="2">
                  <c:v>первое полугодие 2024 года</c:v>
                </c:pt>
                <c:pt idx="3">
                  <c:v>первое полугодие 2025 года</c:v>
                </c:pt>
              </c:strCache>
            </c:strRef>
          </c:cat>
          <c:val>
            <c:numRef>
              <c:f>Лист1!$B$2:$B$5</c:f>
              <c:numCache>
                <c:formatCode>General</c:formatCode>
                <c:ptCount val="4"/>
                <c:pt idx="0">
                  <c:v>13584</c:v>
                </c:pt>
                <c:pt idx="1">
                  <c:v>13879</c:v>
                </c:pt>
                <c:pt idx="2">
                  <c:v>13830</c:v>
                </c:pt>
                <c:pt idx="3">
                  <c:v>13459</c:v>
                </c:pt>
              </c:numCache>
            </c:numRef>
          </c:val>
        </c:ser>
        <c:ser>
          <c:idx val="1"/>
          <c:order val="1"/>
          <c:tx>
            <c:strRef>
              <c:f>Лист1!$C$1</c:f>
              <c:strCache>
                <c:ptCount val="1"/>
                <c:pt idx="0">
                  <c:v>рассмотрено</c:v>
                </c:pt>
              </c:strCache>
            </c:strRef>
          </c:tx>
          <c:invertIfNegative val="0"/>
          <c:dLbls>
            <c:dLbl>
              <c:idx val="0"/>
              <c:layout>
                <c:manualLayout>
                  <c:x val="5.0925925925925923E-2"/>
                  <c:y val="3.5683011234060848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1"/>
              <c:layout>
                <c:manualLayout>
                  <c:x val="5.32407407407407E-2"/>
                  <c:y val="4.7577348312081179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2"/>
              <c:layout>
                <c:manualLayout>
                  <c:x val="5.3240740740740741E-2"/>
                  <c:y val="4.7577348312081179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txPr>
              <a:bodyPr/>
              <a:lstStyle/>
              <a:p>
                <a:pPr>
                  <a:defRPr sz="1600" i="1"/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strRef>
              <c:f>Лист1!$A$2:$A$5</c:f>
              <c:strCache>
                <c:ptCount val="4"/>
                <c:pt idx="0">
                  <c:v>первое полугодие 2022 года</c:v>
                </c:pt>
                <c:pt idx="1">
                  <c:v>первое полугодие 2023 года</c:v>
                </c:pt>
                <c:pt idx="2">
                  <c:v>первое полугодие 2024 года</c:v>
                </c:pt>
                <c:pt idx="3">
                  <c:v>первое полугодие 2025 года</c:v>
                </c:pt>
              </c:strCache>
            </c:strRef>
          </c:cat>
          <c:val>
            <c:numRef>
              <c:f>Лист1!$C$2:$C$5</c:f>
              <c:numCache>
                <c:formatCode>General</c:formatCode>
                <c:ptCount val="4"/>
                <c:pt idx="0">
                  <c:v>12257</c:v>
                </c:pt>
                <c:pt idx="1">
                  <c:v>11910</c:v>
                </c:pt>
                <c:pt idx="2">
                  <c:v>12212</c:v>
                </c:pt>
                <c:pt idx="3">
                  <c:v>11459</c:v>
                </c:pt>
              </c:numCache>
            </c:numRef>
          </c:val>
        </c:ser>
        <c:ser>
          <c:idx val="2"/>
          <c:order val="2"/>
          <c:tx>
            <c:strRef>
              <c:f>Лист1!$D$1</c:f>
              <c:strCache>
                <c:ptCount val="1"/>
                <c:pt idx="0">
                  <c:v>возвращено</c:v>
                </c:pt>
              </c:strCache>
            </c:strRef>
          </c:tx>
          <c:invertIfNegative val="0"/>
          <c:dLbls>
            <c:dLbl>
              <c:idx val="0"/>
              <c:layout>
                <c:manualLayout>
                  <c:x val="3.2407407407407406E-2"/>
                  <c:y val="3.9647790260067652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1"/>
              <c:layout>
                <c:manualLayout>
                  <c:x val="3.0092592592592636E-2"/>
                  <c:y val="0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2"/>
              <c:layout>
                <c:manualLayout>
                  <c:x val="3.2407407407407406E-2"/>
                  <c:y val="0"/>
                </c:manualLayout>
              </c:layout>
              <c:tx>
                <c:rich>
                  <a:bodyPr/>
                  <a:lstStyle/>
                  <a:p>
                    <a:r>
                      <a:rPr lang="ru-RU" sz="1600" b="1">
                        <a:latin typeface="Times New Roman" panose="02020603050405020304" pitchFamily="18" charset="0"/>
                        <a:cs typeface="Times New Roman" panose="02020603050405020304" pitchFamily="18" charset="0"/>
                      </a:rPr>
                      <a:t>580</a:t>
                    </a:r>
                    <a:endParaRPr lang="en-US" sz="1400" b="1"/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3"/>
              <c:layout>
                <c:manualLayout>
                  <c:x val="1.7785138719413996E-2"/>
                  <c:y val="-6.9619457487179789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txPr>
              <a:bodyPr/>
              <a:lstStyle/>
              <a:p>
                <a:pPr>
                  <a:defRPr sz="1600" b="1">
                    <a:latin typeface="Times New Roman" panose="02020603050405020304" pitchFamily="18" charset="0"/>
                    <a:cs typeface="Times New Roman" panose="02020603050405020304" pitchFamily="18" charset="0"/>
                  </a:defRPr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strRef>
              <c:f>Лист1!$A$2:$A$5</c:f>
              <c:strCache>
                <c:ptCount val="4"/>
                <c:pt idx="0">
                  <c:v>первое полугодие 2022 года</c:v>
                </c:pt>
                <c:pt idx="1">
                  <c:v>первое полугодие 2023 года</c:v>
                </c:pt>
                <c:pt idx="2">
                  <c:v>первое полугодие 2024 года</c:v>
                </c:pt>
                <c:pt idx="3">
                  <c:v>первое полугодие 2025 года</c:v>
                </c:pt>
              </c:strCache>
            </c:strRef>
          </c:cat>
          <c:val>
            <c:numRef>
              <c:f>Лист1!$D$2:$D$5</c:f>
              <c:numCache>
                <c:formatCode>General</c:formatCode>
                <c:ptCount val="4"/>
                <c:pt idx="0">
                  <c:v>518</c:v>
                </c:pt>
                <c:pt idx="1">
                  <c:v>618</c:v>
                </c:pt>
                <c:pt idx="2">
                  <c:v>580</c:v>
                </c:pt>
                <c:pt idx="3">
                  <c:v>472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shape val="pyramid"/>
        <c:axId val="95650176"/>
        <c:axId val="95651712"/>
        <c:axId val="0"/>
      </c:bar3DChart>
      <c:catAx>
        <c:axId val="95650176"/>
        <c:scaling>
          <c:orientation val="minMax"/>
        </c:scaling>
        <c:delete val="0"/>
        <c:axPos val="b"/>
        <c:majorTickMark val="out"/>
        <c:minorTickMark val="none"/>
        <c:tickLblPos val="nextTo"/>
        <c:txPr>
          <a:bodyPr/>
          <a:lstStyle/>
          <a:p>
            <a:pPr>
              <a:defRPr sz="1200" b="0"/>
            </a:pPr>
            <a:endParaRPr lang="ru-RU"/>
          </a:p>
        </c:txPr>
        <c:crossAx val="95651712"/>
        <c:crosses val="autoZero"/>
        <c:auto val="1"/>
        <c:lblAlgn val="ctr"/>
        <c:lblOffset val="100"/>
        <c:noMultiLvlLbl val="0"/>
      </c:catAx>
      <c:valAx>
        <c:axId val="95651712"/>
        <c:scaling>
          <c:orientation val="minMax"/>
        </c:scaling>
        <c:delete val="0"/>
        <c:axPos val="l"/>
        <c:majorGridlines/>
        <c:numFmt formatCode="General" sourceLinked="1"/>
        <c:majorTickMark val="out"/>
        <c:minorTickMark val="none"/>
        <c:tickLblPos val="nextTo"/>
        <c:crossAx val="95650176"/>
        <c:crosses val="autoZero"/>
        <c:crossBetween val="between"/>
      </c:valAx>
    </c:plotArea>
    <c:legend>
      <c:legendPos val="r"/>
      <c:layout/>
      <c:overlay val="0"/>
      <c:txPr>
        <a:bodyPr/>
        <a:lstStyle/>
        <a:p>
          <a:pPr>
            <a:defRPr sz="1400">
              <a:latin typeface="Times New Roman" panose="02020603050405020304" pitchFamily="18" charset="0"/>
              <a:cs typeface="Times New Roman" panose="02020603050405020304" pitchFamily="18" charset="0"/>
            </a:defRPr>
          </a:pPr>
          <a:endParaRPr lang="ru-RU"/>
        </a:p>
      </c:txPr>
    </c:legend>
    <c:plotVisOnly val="1"/>
    <c:dispBlanksAs val="gap"/>
    <c:showDLblsOverMax val="0"/>
  </c:chart>
  <c:externalData r:id="rId2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18"/>
    </mc:Choice>
    <mc:Fallback>
      <c:style val="18"/>
    </mc:Fallback>
  </mc:AlternateContent>
  <c:clrMapOvr bg1="lt1" tx1="dk1" bg2="lt2" tx2="dk2" accent1="accent1" accent2="accent2" accent3="accent3" accent4="accent4" accent5="accent5" accent6="accent6" hlink="hlink" folHlink="folHlink"/>
  <c:chart>
    <c:title>
      <c:tx>
        <c:rich>
          <a:bodyPr/>
          <a:lstStyle/>
          <a:p>
            <a:pPr>
              <a:defRPr sz="1200">
                <a:latin typeface="Times New Roman" pitchFamily="18" charset="0"/>
                <a:cs typeface="Times New Roman" pitchFamily="18" charset="0"/>
              </a:defRPr>
            </a:pPr>
            <a:r>
              <a:rPr lang="ru-RU" sz="1200">
                <a:latin typeface="Times New Roman" pitchFamily="18" charset="0"/>
                <a:cs typeface="Times New Roman" pitchFamily="18" charset="0"/>
              </a:rPr>
              <a:t>первое полугодие 2022 года</a:t>
            </a:r>
          </a:p>
        </c:rich>
      </c:tx>
      <c:layout>
        <c:manualLayout>
          <c:xMode val="edge"/>
          <c:yMode val="edge"/>
          <c:x val="1.5735325164791335E-2"/>
          <c:y val="4.8941746864975211E-2"/>
        </c:manualLayout>
      </c:layout>
      <c:overlay val="0"/>
    </c:title>
    <c:autoTitleDeleted val="0"/>
    <c:view3D>
      <c:rotX val="30"/>
      <c:rotY val="0"/>
      <c:rAngAx val="0"/>
      <c:perspective val="30"/>
    </c:view3D>
    <c:floor>
      <c:thickness val="0"/>
    </c:floor>
    <c:sideWall>
      <c:thickness val="0"/>
    </c:sideWall>
    <c:backWall>
      <c:thickness val="0"/>
    </c:backWall>
    <c:plotArea>
      <c:layout/>
      <c:pie3DChart>
        <c:varyColors val="1"/>
        <c:ser>
          <c:idx val="0"/>
          <c:order val="0"/>
          <c:tx>
            <c:strRef>
              <c:f>Лист1!$B$1</c:f>
              <c:strCache>
                <c:ptCount val="1"/>
                <c:pt idx="0">
                  <c:v>первое полугодие 2022 года</c:v>
                </c:pt>
              </c:strCache>
            </c:strRef>
          </c:tx>
          <c:explosion val="26"/>
          <c:dLbls>
            <c:txPr>
              <a:bodyPr/>
              <a:lstStyle/>
              <a:p>
                <a:pPr>
                  <a:defRPr sz="1200" b="1"/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1"/>
          </c:dLbls>
          <c:cat>
            <c:strRef>
              <c:f>Лист1!$A$2:$A$4</c:f>
              <c:strCache>
                <c:ptCount val="3"/>
                <c:pt idx="0">
                  <c:v>гражданские дела - 9 610</c:v>
                </c:pt>
                <c:pt idx="1">
                  <c:v>административные дела - 1 637</c:v>
                </c:pt>
                <c:pt idx="2">
                  <c:v>дела о банкротстве - 2 337</c:v>
                </c:pt>
              </c:strCache>
            </c:strRef>
          </c:cat>
          <c:val>
            <c:numRef>
              <c:f>Лист1!$B$2:$B$4</c:f>
              <c:numCache>
                <c:formatCode>0%</c:formatCode>
                <c:ptCount val="3"/>
                <c:pt idx="0">
                  <c:v>0.71</c:v>
                </c:pt>
                <c:pt idx="1">
                  <c:v>0.12</c:v>
                </c:pt>
                <c:pt idx="2">
                  <c:v>0.17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</c:pie3DChart>
    </c:plotArea>
    <c:legend>
      <c:legendPos val="r"/>
      <c:layout>
        <c:manualLayout>
          <c:xMode val="edge"/>
          <c:yMode val="edge"/>
          <c:x val="0.43279151642210956"/>
          <c:y val="1.6424821897262843E-2"/>
          <c:w val="0.55104584795117661"/>
          <c:h val="0.38435566877549204"/>
        </c:manualLayout>
      </c:layout>
      <c:overlay val="0"/>
      <c:txPr>
        <a:bodyPr/>
        <a:lstStyle/>
        <a:p>
          <a:pPr>
            <a:defRPr sz="1400">
              <a:latin typeface="Times New Roman" panose="02020603050405020304" pitchFamily="18" charset="0"/>
              <a:cs typeface="Times New Roman" panose="02020603050405020304" pitchFamily="18" charset="0"/>
            </a:defRPr>
          </a:pPr>
          <a:endParaRPr lang="ru-RU"/>
        </a:p>
      </c:txPr>
    </c:legend>
    <c:plotVisOnly val="1"/>
    <c:dispBlanksAs val="gap"/>
    <c:showDLblsOverMax val="0"/>
  </c:chart>
  <c:externalData r:id="rId2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26"/>
    </mc:Choice>
    <mc:Fallback>
      <c:style val="26"/>
    </mc:Fallback>
  </mc:AlternateContent>
  <c:clrMapOvr bg1="lt1" tx1="dk1" bg2="lt2" tx2="dk2" accent1="accent1" accent2="accent2" accent3="accent3" accent4="accent4" accent5="accent5" accent6="accent6" hlink="hlink" folHlink="folHlink"/>
  <c:chart>
    <c:title>
      <c:tx>
        <c:rich>
          <a:bodyPr/>
          <a:lstStyle/>
          <a:p>
            <a:pPr>
              <a:defRPr sz="1200">
                <a:latin typeface="Times New Roman" pitchFamily="18" charset="0"/>
                <a:cs typeface="Times New Roman" pitchFamily="18" charset="0"/>
              </a:defRPr>
            </a:pPr>
            <a:r>
              <a:rPr lang="ru-RU" sz="1200">
                <a:latin typeface="Times New Roman" pitchFamily="18" charset="0"/>
                <a:cs typeface="Times New Roman" pitchFamily="18" charset="0"/>
              </a:rPr>
              <a:t>первое полугодие 2023 года</a:t>
            </a:r>
          </a:p>
        </c:rich>
      </c:tx>
      <c:layout>
        <c:manualLayout>
          <c:xMode val="edge"/>
          <c:yMode val="edge"/>
          <c:x val="1.5735325164791335E-2"/>
          <c:y val="4.8886296023857578E-2"/>
        </c:manualLayout>
      </c:layout>
      <c:overlay val="0"/>
    </c:title>
    <c:autoTitleDeleted val="0"/>
    <c:view3D>
      <c:rotX val="30"/>
      <c:rotY val="0"/>
      <c:rAngAx val="0"/>
      <c:perspective val="30"/>
    </c:view3D>
    <c:floor>
      <c:thickness val="0"/>
    </c:floor>
    <c:sideWall>
      <c:thickness val="0"/>
    </c:sideWall>
    <c:backWall>
      <c:thickness val="0"/>
    </c:backWall>
    <c:plotArea>
      <c:layout/>
      <c:pie3DChart>
        <c:varyColors val="1"/>
        <c:ser>
          <c:idx val="0"/>
          <c:order val="0"/>
          <c:tx>
            <c:strRef>
              <c:f>Лист1!$B$1</c:f>
              <c:strCache>
                <c:ptCount val="1"/>
                <c:pt idx="0">
                  <c:v>первое полугодие 2023 года</c:v>
                </c:pt>
              </c:strCache>
            </c:strRef>
          </c:tx>
          <c:explosion val="10"/>
          <c:dLbls>
            <c:txPr>
              <a:bodyPr/>
              <a:lstStyle/>
              <a:p>
                <a:pPr>
                  <a:defRPr sz="1200" b="1"/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1"/>
          </c:dLbls>
          <c:cat>
            <c:strRef>
              <c:f>Лист1!$A$2:$A$4</c:f>
              <c:strCache>
                <c:ptCount val="3"/>
                <c:pt idx="0">
                  <c:v>гражданские дела - 8 269</c:v>
                </c:pt>
                <c:pt idx="1">
                  <c:v>административные дела - 2 482</c:v>
                </c:pt>
                <c:pt idx="2">
                  <c:v>дела о банкротстве - 3 128 </c:v>
                </c:pt>
              </c:strCache>
            </c:strRef>
          </c:cat>
          <c:val>
            <c:numRef>
              <c:f>Лист1!$B$2:$B$4</c:f>
              <c:numCache>
                <c:formatCode>0%</c:formatCode>
                <c:ptCount val="3"/>
                <c:pt idx="0">
                  <c:v>0.6</c:v>
                </c:pt>
                <c:pt idx="1">
                  <c:v>0.18</c:v>
                </c:pt>
                <c:pt idx="2">
                  <c:v>0.22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</c:pie3DChart>
    </c:plotArea>
    <c:legend>
      <c:legendPos val="r"/>
      <c:layout>
        <c:manualLayout>
          <c:xMode val="edge"/>
          <c:yMode val="edge"/>
          <c:x val="0.46232050579051082"/>
          <c:y val="1.6424821897262843E-2"/>
          <c:w val="0.52155089140989164"/>
          <c:h val="0.38435566877549204"/>
        </c:manualLayout>
      </c:layout>
      <c:overlay val="0"/>
      <c:txPr>
        <a:bodyPr/>
        <a:lstStyle/>
        <a:p>
          <a:pPr>
            <a:defRPr sz="1400">
              <a:latin typeface="Times New Roman" panose="02020603050405020304" pitchFamily="18" charset="0"/>
              <a:cs typeface="Times New Roman" panose="02020603050405020304" pitchFamily="18" charset="0"/>
            </a:defRPr>
          </a:pPr>
          <a:endParaRPr lang="ru-RU"/>
        </a:p>
      </c:txPr>
    </c:legend>
    <c:plotVisOnly val="1"/>
    <c:dispBlanksAs val="gap"/>
    <c:showDLblsOverMax val="0"/>
  </c:chart>
  <c:externalData r:id="rId2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26"/>
    </mc:Choice>
    <mc:Fallback>
      <c:style val="26"/>
    </mc:Fallback>
  </mc:AlternateContent>
  <c:clrMapOvr bg1="lt1" tx1="dk1" bg2="lt2" tx2="dk2" accent1="accent1" accent2="accent2" accent3="accent3" accent4="accent4" accent5="accent5" accent6="accent6" hlink="hlink" folHlink="folHlink"/>
  <c:chart>
    <c:title>
      <c:tx>
        <c:rich>
          <a:bodyPr/>
          <a:lstStyle/>
          <a:p>
            <a:pPr>
              <a:defRPr sz="1200">
                <a:latin typeface="Times New Roman" pitchFamily="18" charset="0"/>
                <a:cs typeface="Times New Roman" pitchFamily="18" charset="0"/>
              </a:defRPr>
            </a:pPr>
            <a:r>
              <a:rPr lang="ru-RU" sz="1200" dirty="0">
                <a:latin typeface="Times New Roman" pitchFamily="18" charset="0"/>
                <a:cs typeface="Times New Roman" pitchFamily="18" charset="0"/>
              </a:rPr>
              <a:t>первое полугодие 2024 года</a:t>
            </a:r>
          </a:p>
        </c:rich>
      </c:tx>
      <c:layout>
        <c:manualLayout>
          <c:xMode val="edge"/>
          <c:yMode val="edge"/>
          <c:x val="5.5820765285338678E-2"/>
          <c:y val="4.8429844964710859E-2"/>
        </c:manualLayout>
      </c:layout>
      <c:overlay val="0"/>
    </c:title>
    <c:autoTitleDeleted val="0"/>
    <c:view3D>
      <c:rotX val="30"/>
      <c:rotY val="0"/>
      <c:rAngAx val="0"/>
      <c:perspective val="30"/>
    </c:view3D>
    <c:floor>
      <c:thickness val="0"/>
    </c:floor>
    <c:sideWall>
      <c:thickness val="0"/>
    </c:sideWall>
    <c:backWall>
      <c:thickness val="0"/>
    </c:backWall>
    <c:plotArea>
      <c:layout/>
      <c:pie3DChart>
        <c:varyColors val="1"/>
        <c:ser>
          <c:idx val="0"/>
          <c:order val="0"/>
          <c:tx>
            <c:strRef>
              <c:f>Лист1!$B$1</c:f>
              <c:strCache>
                <c:ptCount val="1"/>
                <c:pt idx="0">
                  <c:v>первое полугодие 2024 года</c:v>
                </c:pt>
              </c:strCache>
            </c:strRef>
          </c:tx>
          <c:explosion val="10"/>
          <c:dLbls>
            <c:txPr>
              <a:bodyPr/>
              <a:lstStyle/>
              <a:p>
                <a:pPr>
                  <a:defRPr sz="1200" b="1"/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1"/>
          </c:dLbls>
          <c:cat>
            <c:strRef>
              <c:f>Лист1!$A$2:$A$4</c:f>
              <c:strCache>
                <c:ptCount val="3"/>
                <c:pt idx="0">
                  <c:v>гражданские дела - 8 179</c:v>
                </c:pt>
                <c:pt idx="1">
                  <c:v>административные дела - 2 294</c:v>
                </c:pt>
                <c:pt idx="2">
                  <c:v>дела о банкротстве - 3 357</c:v>
                </c:pt>
              </c:strCache>
            </c:strRef>
          </c:cat>
          <c:val>
            <c:numRef>
              <c:f>Лист1!$B$2:$B$4</c:f>
              <c:numCache>
                <c:formatCode>0%</c:formatCode>
                <c:ptCount val="3"/>
                <c:pt idx="0">
                  <c:v>0.59</c:v>
                </c:pt>
                <c:pt idx="1">
                  <c:v>0.17</c:v>
                </c:pt>
                <c:pt idx="2">
                  <c:v>0.24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</c:pie3DChart>
    </c:plotArea>
    <c:legend>
      <c:legendPos val="r"/>
      <c:layout>
        <c:manualLayout>
          <c:xMode val="edge"/>
          <c:yMode val="edge"/>
          <c:x val="0.44272395659741509"/>
          <c:y val="3.3036863671021301E-3"/>
          <c:w val="0.52155089140989164"/>
          <c:h val="0.38435566877549204"/>
        </c:manualLayout>
      </c:layout>
      <c:overlay val="0"/>
      <c:txPr>
        <a:bodyPr/>
        <a:lstStyle/>
        <a:p>
          <a:pPr>
            <a:defRPr sz="1400">
              <a:latin typeface="Times New Roman" panose="02020603050405020304" pitchFamily="18" charset="0"/>
              <a:cs typeface="Times New Roman" panose="02020603050405020304" pitchFamily="18" charset="0"/>
            </a:defRPr>
          </a:pPr>
          <a:endParaRPr lang="ru-RU"/>
        </a:p>
      </c:txPr>
    </c:legend>
    <c:plotVisOnly val="1"/>
    <c:dispBlanksAs val="gap"/>
    <c:showDLblsOverMax val="0"/>
  </c:chart>
  <c:externalData r:id="rId2">
    <c:autoUpdate val="0"/>
  </c:externalData>
</c:chartSpace>
</file>

<file path=ppt/charts/chart5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26"/>
    </mc:Choice>
    <mc:Fallback>
      <c:style val="26"/>
    </mc:Fallback>
  </mc:AlternateContent>
  <c:clrMapOvr bg1="lt1" tx1="dk1" bg2="lt2" tx2="dk2" accent1="accent1" accent2="accent2" accent3="accent3" accent4="accent4" accent5="accent5" accent6="accent6" hlink="hlink" folHlink="folHlink"/>
  <c:chart>
    <c:title>
      <c:tx>
        <c:rich>
          <a:bodyPr/>
          <a:lstStyle/>
          <a:p>
            <a:pPr>
              <a:defRPr sz="1200">
                <a:latin typeface="Times New Roman" pitchFamily="18" charset="0"/>
                <a:cs typeface="Times New Roman" pitchFamily="18" charset="0"/>
              </a:defRPr>
            </a:pPr>
            <a:r>
              <a:rPr lang="ru-RU" sz="1200">
                <a:latin typeface="Times New Roman" pitchFamily="18" charset="0"/>
                <a:cs typeface="Times New Roman" pitchFamily="18" charset="0"/>
              </a:rPr>
              <a:t>первое полугодие 2025 года</a:t>
            </a:r>
          </a:p>
        </c:rich>
      </c:tx>
      <c:layout>
        <c:manualLayout>
          <c:xMode val="edge"/>
          <c:yMode val="edge"/>
          <c:x val="9.0213974618614565E-2"/>
          <c:y val="4.8886296023857578E-2"/>
        </c:manualLayout>
      </c:layout>
      <c:overlay val="0"/>
    </c:title>
    <c:autoTitleDeleted val="0"/>
    <c:view3D>
      <c:rotX val="30"/>
      <c:rotY val="0"/>
      <c:rAngAx val="0"/>
      <c:perspective val="30"/>
    </c:view3D>
    <c:floor>
      <c:thickness val="0"/>
    </c:floor>
    <c:sideWall>
      <c:thickness val="0"/>
    </c:sideWall>
    <c:backWall>
      <c:thickness val="0"/>
    </c:backWall>
    <c:plotArea>
      <c:layout/>
      <c:pie3DChart>
        <c:varyColors val="1"/>
        <c:ser>
          <c:idx val="0"/>
          <c:order val="0"/>
          <c:tx>
            <c:strRef>
              <c:f>Лист1!$B$1</c:f>
              <c:strCache>
                <c:ptCount val="1"/>
                <c:pt idx="0">
                  <c:v>первое полугодие 2025 года</c:v>
                </c:pt>
              </c:strCache>
            </c:strRef>
          </c:tx>
          <c:explosion val="10"/>
          <c:dLbls>
            <c:txPr>
              <a:bodyPr/>
              <a:lstStyle/>
              <a:p>
                <a:pPr>
                  <a:defRPr sz="1200" b="1"/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1"/>
          </c:dLbls>
          <c:cat>
            <c:strRef>
              <c:f>Лист1!$A$2:$A$4</c:f>
              <c:strCache>
                <c:ptCount val="3"/>
                <c:pt idx="0">
                  <c:v>гражданские дела - 6 975</c:v>
                </c:pt>
                <c:pt idx="1">
                  <c:v>административные дела - 2 051</c:v>
                </c:pt>
                <c:pt idx="2">
                  <c:v>дела о банкротстве - 4 433</c:v>
                </c:pt>
              </c:strCache>
            </c:strRef>
          </c:cat>
          <c:val>
            <c:numRef>
              <c:f>Лист1!$B$2:$B$4</c:f>
              <c:numCache>
                <c:formatCode>0%</c:formatCode>
                <c:ptCount val="3"/>
                <c:pt idx="0">
                  <c:v>0.52</c:v>
                </c:pt>
                <c:pt idx="1">
                  <c:v>0.15</c:v>
                </c:pt>
                <c:pt idx="2">
                  <c:v>0.33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</c:pie3DChart>
    </c:plotArea>
    <c:legend>
      <c:legendPos val="r"/>
      <c:layout>
        <c:manualLayout>
          <c:xMode val="edge"/>
          <c:yMode val="edge"/>
          <c:x val="0.46232050579051082"/>
          <c:y val="1.6424821897262843E-2"/>
          <c:w val="0.52155089140989164"/>
          <c:h val="0.38435566877549204"/>
        </c:manualLayout>
      </c:layout>
      <c:overlay val="0"/>
      <c:txPr>
        <a:bodyPr/>
        <a:lstStyle/>
        <a:p>
          <a:pPr>
            <a:defRPr sz="1400">
              <a:latin typeface="Times New Roman" panose="02020603050405020304" pitchFamily="18" charset="0"/>
              <a:cs typeface="Times New Roman" panose="02020603050405020304" pitchFamily="18" charset="0"/>
            </a:defRPr>
          </a:pPr>
          <a:endParaRPr lang="ru-RU"/>
        </a:p>
      </c:txPr>
    </c:legend>
    <c:plotVisOnly val="1"/>
    <c:dispBlanksAs val="gap"/>
    <c:showDLblsOverMax val="0"/>
  </c:chart>
  <c:externalData r:id="rId2">
    <c:autoUpdate val="0"/>
  </c:externalData>
</c:chartSpace>
</file>

<file path=ppt/charts/chart6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autoTitleDeleted val="1"/>
    <c:view3D>
      <c:rotX val="15"/>
      <c:rotY val="20"/>
      <c:rAngAx val="1"/>
    </c:view3D>
    <c:floor>
      <c:thickness val="0"/>
    </c:floor>
    <c:sideWall>
      <c:thickness val="0"/>
      <c:spPr>
        <a:blipFill dpi="0" rotWithShape="1">
          <a:blip xmlns:r="http://schemas.openxmlformats.org/officeDocument/2006/relationships" r:embed="rId2"/>
          <a:srcRect/>
          <a:tile tx="0" ty="0" sx="100000" sy="100000" flip="none" algn="tl"/>
        </a:blipFill>
        <a:scene3d>
          <a:camera prst="orthographicFront"/>
          <a:lightRig rig="threePt" dir="t"/>
        </a:scene3d>
        <a:sp3d>
          <a:bevelT/>
        </a:sp3d>
      </c:spPr>
    </c:sideWall>
    <c:backWall>
      <c:thickness val="0"/>
      <c:spPr>
        <a:blipFill dpi="0" rotWithShape="1">
          <a:blip xmlns:r="http://schemas.openxmlformats.org/officeDocument/2006/relationships" r:embed="rId2"/>
          <a:srcRect/>
          <a:tile tx="0" ty="0" sx="100000" sy="100000" flip="none" algn="tl"/>
        </a:blipFill>
        <a:scene3d>
          <a:camera prst="orthographicFront"/>
          <a:lightRig rig="threePt" dir="t"/>
        </a:scene3d>
        <a:sp3d>
          <a:bevelT/>
        </a:sp3d>
      </c:spPr>
    </c:backWall>
    <c:plotArea>
      <c:layout/>
      <c:bar3DChart>
        <c:barDir val="col"/>
        <c:grouping val="clustered"/>
        <c:varyColors val="0"/>
        <c:ser>
          <c:idx val="0"/>
          <c:order val="0"/>
          <c:tx>
            <c:strRef>
              <c:f>Лист1!$B$1</c:f>
              <c:strCache>
                <c:ptCount val="1"/>
                <c:pt idx="0">
                  <c:v>количество заявлений</c:v>
                </c:pt>
              </c:strCache>
            </c:strRef>
          </c:tx>
          <c:spPr>
            <a:solidFill>
              <a:schemeClr val="accent6">
                <a:lumMod val="75000"/>
                <a:alpha val="80000"/>
              </a:schemeClr>
            </a:solidFill>
            <a:effectLst>
              <a:outerShdw blurRad="50800" dist="50800" dir="5400000" algn="ctr" rotWithShape="0">
                <a:srgbClr val="000000">
                  <a:alpha val="0"/>
                </a:srgbClr>
              </a:outerShdw>
            </a:effectLst>
            <a:scene3d>
              <a:camera prst="orthographicFront"/>
              <a:lightRig rig="threePt" dir="t"/>
            </a:scene3d>
            <a:sp3d prstMaterial="dkEdge"/>
          </c:spPr>
          <c:invertIfNegative val="0"/>
          <c:dLbls>
            <c:dLbl>
              <c:idx val="0"/>
              <c:layout>
                <c:manualLayout>
                  <c:x val="3.7037037037037035E-2"/>
                  <c:y val="-6.3488626421697211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1"/>
              <c:layout>
                <c:manualLayout>
                  <c:x val="4.1666484397783608E-2"/>
                  <c:y val="-5.7313148356455443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2"/>
              <c:layout>
                <c:manualLayout>
                  <c:x val="2.3148148148148147E-2"/>
                  <c:y val="-4.759030121234846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3"/>
              <c:layout>
                <c:manualLayout>
                  <c:x val="3.6604947458668116E-2"/>
                  <c:y val="-2.9394882050142578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txPr>
              <a:bodyPr/>
              <a:lstStyle/>
              <a:p>
                <a:pPr>
                  <a:defRPr sz="1600">
                    <a:latin typeface="Times New Roman" panose="02020603050405020304" pitchFamily="18" charset="0"/>
                    <a:cs typeface="Times New Roman" panose="02020603050405020304" pitchFamily="18" charset="0"/>
                  </a:defRPr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strRef>
              <c:f>Лист1!$A$2:$A$5</c:f>
              <c:strCache>
                <c:ptCount val="4"/>
                <c:pt idx="0">
                  <c:v>1-ое полугодие 2022 года</c:v>
                </c:pt>
                <c:pt idx="1">
                  <c:v>1-ое полугодие 2023 года</c:v>
                </c:pt>
                <c:pt idx="2">
                  <c:v>1-ое полугодие 2024 года</c:v>
                </c:pt>
                <c:pt idx="3">
                  <c:v>1-ое полугодие 2025 года </c:v>
                </c:pt>
              </c:strCache>
            </c:strRef>
          </c:cat>
          <c:val>
            <c:numRef>
              <c:f>Лист1!$B$2:$B$5</c:f>
              <c:numCache>
                <c:formatCode>#,##0</c:formatCode>
                <c:ptCount val="4"/>
                <c:pt idx="0">
                  <c:v>22658</c:v>
                </c:pt>
                <c:pt idx="1">
                  <c:v>25795</c:v>
                </c:pt>
                <c:pt idx="2">
                  <c:v>31417</c:v>
                </c:pt>
                <c:pt idx="3" formatCode="General">
                  <c:v>28688</c:v>
                </c:pt>
              </c:numCache>
            </c:numRef>
          </c:val>
          <c:shape val="pyramidToMax"/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0"/>
        <c:gapDepth val="0"/>
        <c:shape val="cone"/>
        <c:axId val="100973568"/>
        <c:axId val="100979456"/>
        <c:axId val="0"/>
      </c:bar3DChart>
      <c:catAx>
        <c:axId val="100973568"/>
        <c:scaling>
          <c:orientation val="minMax"/>
        </c:scaling>
        <c:delete val="0"/>
        <c:axPos val="b"/>
        <c:majorTickMark val="out"/>
        <c:minorTickMark val="none"/>
        <c:tickLblPos val="nextTo"/>
        <c:txPr>
          <a:bodyPr/>
          <a:lstStyle/>
          <a:p>
            <a:pPr>
              <a:defRPr sz="1400">
                <a:latin typeface="Times New Roman" panose="02020603050405020304" pitchFamily="18" charset="0"/>
                <a:cs typeface="Times New Roman" panose="02020603050405020304" pitchFamily="18" charset="0"/>
              </a:defRPr>
            </a:pPr>
            <a:endParaRPr lang="ru-RU"/>
          </a:p>
        </c:txPr>
        <c:crossAx val="100979456"/>
        <c:crosses val="autoZero"/>
        <c:auto val="1"/>
        <c:lblAlgn val="ctr"/>
        <c:lblOffset val="100"/>
        <c:noMultiLvlLbl val="0"/>
      </c:catAx>
      <c:valAx>
        <c:axId val="100979456"/>
        <c:scaling>
          <c:orientation val="minMax"/>
        </c:scaling>
        <c:delete val="0"/>
        <c:axPos val="l"/>
        <c:majorGridlines/>
        <c:numFmt formatCode="#,##0" sourceLinked="1"/>
        <c:majorTickMark val="out"/>
        <c:minorTickMark val="none"/>
        <c:tickLblPos val="nextTo"/>
        <c:crossAx val="100973568"/>
        <c:crosses val="autoZero"/>
        <c:crossBetween val="between"/>
      </c:valAx>
    </c:plotArea>
    <c:plotVisOnly val="1"/>
    <c:dispBlanksAs val="gap"/>
    <c:showDLblsOverMax val="0"/>
  </c:chart>
  <c:externalData r:id="rId3">
    <c:autoUpdate val="0"/>
  </c:externalData>
</c:chartSpace>
</file>

<file path=ppt/charts/chart7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autoTitleDeleted val="0"/>
    <c:view3D>
      <c:rotX val="15"/>
      <c:rotY val="20"/>
      <c:rAngAx val="1"/>
    </c:view3D>
    <c:floor>
      <c:thickness val="0"/>
    </c:floor>
    <c:sideWall>
      <c:thickness val="0"/>
    </c:sideWall>
    <c:backWall>
      <c:thickness val="0"/>
    </c:backWall>
    <c:plotArea>
      <c:layout/>
      <c:bar3DChart>
        <c:barDir val="col"/>
        <c:grouping val="percentStacked"/>
        <c:varyColors val="0"/>
        <c:ser>
          <c:idx val="0"/>
          <c:order val="0"/>
          <c:tx>
            <c:strRef>
              <c:f>Лист1!$B$1</c:f>
              <c:strCache>
                <c:ptCount val="1"/>
                <c:pt idx="0">
                  <c:v>упрощенное производство</c:v>
                </c:pt>
              </c:strCache>
            </c:strRef>
          </c:tx>
          <c:invertIfNegative val="0"/>
          <c:dLbls>
            <c:dLbl>
              <c:idx val="0"/>
              <c:layout>
                <c:manualLayout>
                  <c:x val="8.583199750292296E-2"/>
                  <c:y val="-5.8393789135159808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1"/>
              <c:layout>
                <c:manualLayout>
                  <c:x val="8.0157760248861232E-2"/>
                  <c:y val="-6.7766851540196363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2"/>
              <c:layout>
                <c:manualLayout>
                  <c:x val="8.6283270112844604E-2"/>
                  <c:y val="-7.5696299236204329E-2"/>
                </c:manualLayout>
              </c:layout>
              <c:tx>
                <c:rich>
                  <a:bodyPr/>
                  <a:lstStyle/>
                  <a:p>
                    <a:r>
                      <a:rPr lang="ru-RU" sz="1600" b="0">
                        <a:latin typeface="Times New Roman" panose="02020603050405020304" pitchFamily="18" charset="0"/>
                        <a:cs typeface="Times New Roman" panose="02020603050405020304" pitchFamily="18" charset="0"/>
                      </a:rPr>
                      <a:t>2 207</a:t>
                    </a:r>
                    <a:endParaRPr lang="en-US" sz="1400" b="1"/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3"/>
              <c:layout>
                <c:manualLayout>
                  <c:x val="8.0625962194676784E-2"/>
                  <c:y val="-7.3011133292906441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txPr>
              <a:bodyPr/>
              <a:lstStyle/>
              <a:p>
                <a:pPr>
                  <a:defRPr sz="1600" b="0">
                    <a:latin typeface="Times New Roman" panose="02020603050405020304" pitchFamily="18" charset="0"/>
                    <a:cs typeface="Times New Roman" panose="02020603050405020304" pitchFamily="18" charset="0"/>
                  </a:defRPr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strRef>
              <c:f>Лист1!$A$2:$A$5</c:f>
              <c:strCache>
                <c:ptCount val="4"/>
                <c:pt idx="0">
                  <c:v>1-ое полугодие 2022 года</c:v>
                </c:pt>
                <c:pt idx="1">
                  <c:v>1-ое полугодие 2023 года</c:v>
                </c:pt>
                <c:pt idx="2">
                  <c:v>1-ое полугодие 2024 года</c:v>
                </c:pt>
                <c:pt idx="3">
                  <c:v>1-ое полугодие 2025 года</c:v>
                </c:pt>
              </c:strCache>
            </c:strRef>
          </c:cat>
          <c:val>
            <c:numRef>
              <c:f>Лист1!$B$2:$B$5</c:f>
              <c:numCache>
                <c:formatCode>#,##0</c:formatCode>
                <c:ptCount val="4"/>
                <c:pt idx="0">
                  <c:v>2807</c:v>
                </c:pt>
                <c:pt idx="1">
                  <c:v>2455</c:v>
                </c:pt>
                <c:pt idx="2">
                  <c:v>2207</c:v>
                </c:pt>
                <c:pt idx="3">
                  <c:v>2229</c:v>
                </c:pt>
              </c:numCache>
            </c:numRef>
          </c:val>
        </c:ser>
        <c:ser>
          <c:idx val="1"/>
          <c:order val="1"/>
          <c:tx>
            <c:strRef>
              <c:f>Лист1!$C$1</c:f>
              <c:strCache>
                <c:ptCount val="1"/>
                <c:pt idx="0">
                  <c:v>судебные приказы</c:v>
                </c:pt>
              </c:strCache>
            </c:strRef>
          </c:tx>
          <c:invertIfNegative val="0"/>
          <c:dLbls>
            <c:dLbl>
              <c:idx val="0"/>
              <c:layout>
                <c:manualLayout>
                  <c:x val="7.5528115923627528E-2"/>
                  <c:y val="-7.6774325972459756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1"/>
              <c:layout>
                <c:manualLayout>
                  <c:x val="8.1427989482650079E-2"/>
                  <c:y val="-8.5964487929847996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2"/>
              <c:layout>
                <c:manualLayout>
                  <c:x val="7.5979388533549186E-2"/>
                  <c:y val="-0.10471061273992111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3"/>
              <c:layout>
                <c:manualLayout>
                  <c:x val="8.9024499923288952E-2"/>
                  <c:y val="-0.1162769900590732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txPr>
              <a:bodyPr/>
              <a:lstStyle/>
              <a:p>
                <a:pPr>
                  <a:defRPr sz="1600" i="0">
                    <a:latin typeface="Times New Roman" panose="02020603050405020304" pitchFamily="18" charset="0"/>
                    <a:cs typeface="Times New Roman" panose="02020603050405020304" pitchFamily="18" charset="0"/>
                  </a:defRPr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strRef>
              <c:f>Лист1!$A$2:$A$5</c:f>
              <c:strCache>
                <c:ptCount val="4"/>
                <c:pt idx="0">
                  <c:v>1-ое полугодие 2022 года</c:v>
                </c:pt>
                <c:pt idx="1">
                  <c:v>1-ое полугодие 2023 года</c:v>
                </c:pt>
                <c:pt idx="2">
                  <c:v>1-ое полугодие 2024 года</c:v>
                </c:pt>
                <c:pt idx="3">
                  <c:v>1-ое полугодие 2025 года</c:v>
                </c:pt>
              </c:strCache>
            </c:strRef>
          </c:cat>
          <c:val>
            <c:numRef>
              <c:f>Лист1!$C$2:$C$5</c:f>
              <c:numCache>
                <c:formatCode>#,##0</c:formatCode>
                <c:ptCount val="4"/>
                <c:pt idx="0">
                  <c:v>4172</c:v>
                </c:pt>
                <c:pt idx="1">
                  <c:v>4286</c:v>
                </c:pt>
                <c:pt idx="2">
                  <c:v>4413</c:v>
                </c:pt>
                <c:pt idx="3">
                  <c:v>3445</c:v>
                </c:pt>
              </c:numCache>
            </c:numRef>
          </c:val>
        </c:ser>
        <c:ser>
          <c:idx val="2"/>
          <c:order val="2"/>
          <c:tx>
            <c:strRef>
              <c:f>Лист1!$D$1</c:f>
              <c:strCache>
                <c:ptCount val="1"/>
                <c:pt idx="0">
                  <c:v>общий порядок</c:v>
                </c:pt>
              </c:strCache>
            </c:strRef>
          </c:tx>
          <c:invertIfNegative val="0"/>
          <c:dLbls>
            <c:dLbl>
              <c:idx val="0"/>
              <c:layout>
                <c:manualLayout>
                  <c:x val="8.583199750292296E-2"/>
                  <c:y val="-0.16003469785442231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1"/>
              <c:layout>
                <c:manualLayout>
                  <c:x val="8.0792874865755662E-2"/>
                  <c:y val="-0.16129541211580259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2"/>
              <c:layout>
                <c:manualLayout>
                  <c:x val="8.5422386930552693E-2"/>
                  <c:y val="-0.17066826159831569"/>
                </c:manualLayout>
              </c:layout>
              <c:tx>
                <c:rich>
                  <a:bodyPr/>
                  <a:lstStyle/>
                  <a:p>
                    <a:r>
                      <a:rPr lang="ru-RU" sz="1600" b="0">
                        <a:latin typeface="Times New Roman" panose="02020603050405020304" pitchFamily="18" charset="0"/>
                        <a:cs typeface="Times New Roman" panose="02020603050405020304" pitchFamily="18" charset="0"/>
                      </a:rPr>
                      <a:t>5 593</a:t>
                    </a:r>
                    <a:endParaRPr lang="en-US" sz="1400" b="1"/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3"/>
              <c:layout>
                <c:manualLayout>
                  <c:x val="8.9024499923288952E-2"/>
                  <c:y val="-0.18928812335197967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txPr>
              <a:bodyPr/>
              <a:lstStyle/>
              <a:p>
                <a:pPr>
                  <a:defRPr sz="1600" b="0">
                    <a:latin typeface="Times New Roman" panose="02020603050405020304" pitchFamily="18" charset="0"/>
                    <a:cs typeface="Times New Roman" panose="02020603050405020304" pitchFamily="18" charset="0"/>
                  </a:defRPr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strRef>
              <c:f>Лист1!$A$2:$A$5</c:f>
              <c:strCache>
                <c:ptCount val="4"/>
                <c:pt idx="0">
                  <c:v>1-ое полугодие 2022 года</c:v>
                </c:pt>
                <c:pt idx="1">
                  <c:v>1-ое полугодие 2023 года</c:v>
                </c:pt>
                <c:pt idx="2">
                  <c:v>1-ое полугодие 2024 года</c:v>
                </c:pt>
                <c:pt idx="3">
                  <c:v>1-ое полугодие 2025 года</c:v>
                </c:pt>
              </c:strCache>
            </c:strRef>
          </c:cat>
          <c:val>
            <c:numRef>
              <c:f>Лист1!$D$2:$D$5</c:f>
              <c:numCache>
                <c:formatCode>#,##0</c:formatCode>
                <c:ptCount val="4"/>
                <c:pt idx="0">
                  <c:v>5278</c:v>
                </c:pt>
                <c:pt idx="1">
                  <c:v>5169</c:v>
                </c:pt>
                <c:pt idx="2">
                  <c:v>5593</c:v>
                </c:pt>
                <c:pt idx="3">
                  <c:v>5785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shape val="box"/>
        <c:axId val="101185024"/>
        <c:axId val="101183488"/>
        <c:axId val="0"/>
      </c:bar3DChart>
      <c:valAx>
        <c:axId val="101183488"/>
        <c:scaling>
          <c:orientation val="minMax"/>
        </c:scaling>
        <c:delete val="0"/>
        <c:axPos val="l"/>
        <c:majorGridlines/>
        <c:numFmt formatCode="0%" sourceLinked="1"/>
        <c:majorTickMark val="out"/>
        <c:minorTickMark val="none"/>
        <c:tickLblPos val="nextTo"/>
        <c:crossAx val="101185024"/>
        <c:crosses val="autoZero"/>
        <c:crossBetween val="between"/>
      </c:valAx>
      <c:catAx>
        <c:axId val="101185024"/>
        <c:scaling>
          <c:orientation val="minMax"/>
        </c:scaling>
        <c:delete val="0"/>
        <c:axPos val="b"/>
        <c:majorTickMark val="out"/>
        <c:minorTickMark val="none"/>
        <c:tickLblPos val="nextTo"/>
        <c:txPr>
          <a:bodyPr/>
          <a:lstStyle/>
          <a:p>
            <a:pPr>
              <a:defRPr sz="1200"/>
            </a:pPr>
            <a:endParaRPr lang="ru-RU"/>
          </a:p>
        </c:txPr>
        <c:crossAx val="101183488"/>
        <c:crosses val="autoZero"/>
        <c:auto val="1"/>
        <c:lblAlgn val="ctr"/>
        <c:lblOffset val="100"/>
        <c:noMultiLvlLbl val="0"/>
      </c:catAx>
    </c:plotArea>
    <c:legend>
      <c:legendPos val="r"/>
      <c:layout/>
      <c:overlay val="0"/>
      <c:txPr>
        <a:bodyPr/>
        <a:lstStyle/>
        <a:p>
          <a:pPr>
            <a:defRPr sz="1400">
              <a:latin typeface="Times New Roman" panose="02020603050405020304" pitchFamily="18" charset="0"/>
              <a:cs typeface="Times New Roman" panose="02020603050405020304" pitchFamily="18" charset="0"/>
            </a:defRPr>
          </a:pPr>
          <a:endParaRPr lang="ru-RU"/>
        </a:p>
      </c:txPr>
    </c:legend>
    <c:plotVisOnly val="1"/>
    <c:dispBlanksAs val="gap"/>
    <c:showDLblsOverMax val="0"/>
  </c:chart>
  <c:spPr>
    <a:blipFill>
      <a:blip xmlns:r="http://schemas.openxmlformats.org/officeDocument/2006/relationships" r:embed="rId2"/>
      <a:tile tx="0" ty="0" sx="100000" sy="100000" flip="none" algn="tl"/>
    </a:blipFill>
    <a:ln>
      <a:solidFill>
        <a:schemeClr val="tx1"/>
      </a:solidFill>
    </a:ln>
  </c:spPr>
  <c:externalData r:id="rId3">
    <c:autoUpdate val="0"/>
  </c:externalData>
</c:chartSpace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1"/>
            <a:ext cx="2946400" cy="496888"/>
          </a:xfrm>
          <a:prstGeom prst="rect">
            <a:avLst/>
          </a:prstGeom>
        </p:spPr>
        <p:txBody>
          <a:bodyPr vert="horz" lIns="91430" tIns="45715" rIns="91430" bIns="45715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quarter" idx="1"/>
          </p:nvPr>
        </p:nvSpPr>
        <p:spPr>
          <a:xfrm>
            <a:off x="3849688" y="1"/>
            <a:ext cx="2946400" cy="496888"/>
          </a:xfrm>
          <a:prstGeom prst="rect">
            <a:avLst/>
          </a:prstGeom>
        </p:spPr>
        <p:txBody>
          <a:bodyPr vert="horz" lIns="91430" tIns="45715" rIns="91430" bIns="45715" rtlCol="0"/>
          <a:lstStyle>
            <a:lvl1pPr algn="r">
              <a:defRPr sz="1200"/>
            </a:lvl1pPr>
          </a:lstStyle>
          <a:p>
            <a:fld id="{EB1AE7E5-AC12-4EDD-993F-3B01168AFABB}" type="datetimeFigureOut">
              <a:rPr lang="ru-RU" smtClean="0"/>
              <a:t>04.08.2025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2"/>
          </p:nvPr>
        </p:nvSpPr>
        <p:spPr>
          <a:xfrm>
            <a:off x="0" y="9428164"/>
            <a:ext cx="2946400" cy="496887"/>
          </a:xfrm>
          <a:prstGeom prst="rect">
            <a:avLst/>
          </a:prstGeom>
        </p:spPr>
        <p:txBody>
          <a:bodyPr vert="horz" lIns="91430" tIns="45715" rIns="91430" bIns="45715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3"/>
          </p:nvPr>
        </p:nvSpPr>
        <p:spPr>
          <a:xfrm>
            <a:off x="3849688" y="9428164"/>
            <a:ext cx="2946400" cy="496887"/>
          </a:xfrm>
          <a:prstGeom prst="rect">
            <a:avLst/>
          </a:prstGeom>
        </p:spPr>
        <p:txBody>
          <a:bodyPr vert="horz" lIns="91430" tIns="45715" rIns="91430" bIns="45715" rtlCol="0" anchor="b"/>
          <a:lstStyle>
            <a:lvl1pPr algn="r">
              <a:defRPr sz="1200"/>
            </a:lvl1pPr>
          </a:lstStyle>
          <a:p>
            <a:fld id="{C30D7F2C-DD43-4AE8-9EC9-9F848CDC45D2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224569153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5660" cy="496332"/>
          </a:xfrm>
          <a:prstGeom prst="rect">
            <a:avLst/>
          </a:prstGeom>
        </p:spPr>
        <p:txBody>
          <a:bodyPr vert="horz" lIns="91494" tIns="45747" rIns="91494" bIns="45747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50442" y="0"/>
            <a:ext cx="2945660" cy="496332"/>
          </a:xfrm>
          <a:prstGeom prst="rect">
            <a:avLst/>
          </a:prstGeom>
        </p:spPr>
        <p:txBody>
          <a:bodyPr vert="horz" lIns="91494" tIns="45747" rIns="91494" bIns="45747" rtlCol="0"/>
          <a:lstStyle>
            <a:lvl1pPr algn="r">
              <a:defRPr sz="1200"/>
            </a:lvl1pPr>
          </a:lstStyle>
          <a:p>
            <a:fld id="{D5DF6903-DCF4-4AD2-B30E-E4EE5E95D297}" type="datetimeFigureOut">
              <a:rPr lang="ru-RU" smtClean="0"/>
              <a:t>04.08.2025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917575" y="744538"/>
            <a:ext cx="4962525" cy="37226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94" tIns="45747" rIns="91494" bIns="45747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79768" y="4715153"/>
            <a:ext cx="5438140" cy="4466987"/>
          </a:xfrm>
          <a:prstGeom prst="rect">
            <a:avLst/>
          </a:prstGeom>
        </p:spPr>
        <p:txBody>
          <a:bodyPr vert="horz" lIns="91494" tIns="45747" rIns="91494" bIns="45747" rtlCol="0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9428584"/>
            <a:ext cx="2945660" cy="496332"/>
          </a:xfrm>
          <a:prstGeom prst="rect">
            <a:avLst/>
          </a:prstGeom>
        </p:spPr>
        <p:txBody>
          <a:bodyPr vert="horz" lIns="91494" tIns="45747" rIns="91494" bIns="45747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50442" y="9428584"/>
            <a:ext cx="2945660" cy="496332"/>
          </a:xfrm>
          <a:prstGeom prst="rect">
            <a:avLst/>
          </a:prstGeom>
        </p:spPr>
        <p:txBody>
          <a:bodyPr vert="horz" lIns="91494" tIns="45747" rIns="91494" bIns="45747" rtlCol="0" anchor="b"/>
          <a:lstStyle>
            <a:lvl1pPr algn="r">
              <a:defRPr sz="1200"/>
            </a:lvl1pPr>
          </a:lstStyle>
          <a:p>
            <a:fld id="{31A5A906-983E-4FFB-AAFA-C9D334DAA679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50209341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CoverOverlay.pn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BE74E121-6A8A-42D8-B534-2B203F1578F6}" type="datetimeFigureOut">
              <a:rPr lang="ru-RU" smtClean="0"/>
              <a:t>04.08.2025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936BA88E-4DF6-4E1A-B213-CA4FF9BE49C1}" type="slidenum">
              <a:rPr lang="ru-RU" smtClean="0"/>
              <a:t>‹#›</a:t>
            </a:fld>
            <a:endParaRPr lang="ru-RU"/>
          </a:p>
        </p:txBody>
      </p:sp>
      <p:grpSp>
        <p:nvGrpSpPr>
          <p:cNvPr id="8" name="Group 7"/>
          <p:cNvGrpSpPr/>
          <p:nvPr/>
        </p:nvGrpSpPr>
        <p:grpSpPr>
          <a:xfrm>
            <a:off x="1194101" y="2887530"/>
            <a:ext cx="6779110" cy="923330"/>
            <a:chOff x="1172584" y="1381459"/>
            <a:chExt cx="6779110" cy="923330"/>
          </a:xfrm>
          <a:effectLst>
            <a:outerShdw blurRad="38100" dist="12700" dir="16200000" rotWithShape="0">
              <a:prstClr val="black">
                <a:alpha val="30000"/>
              </a:prstClr>
            </a:outerShdw>
          </a:effectLst>
        </p:grpSpPr>
        <p:sp>
          <p:nvSpPr>
            <p:cNvPr id="9" name="TextBox 8"/>
            <p:cNvSpPr txBox="1"/>
            <p:nvPr/>
          </p:nvSpPr>
          <p:spPr>
            <a:xfrm>
              <a:off x="4147073" y="1381459"/>
              <a:ext cx="877163" cy="92333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5400" dirty="0" smtClean="0">
                  <a:ln w="3175">
                    <a:solidFill>
                      <a:schemeClr val="tx2">
                        <a:alpha val="60000"/>
                      </a:schemeClr>
                    </a:solidFill>
                  </a:ln>
                  <a:solidFill>
                    <a:schemeClr val="tx2">
                      <a:lumMod val="90000"/>
                    </a:schemeClr>
                  </a:solidFill>
                  <a:effectLst>
                    <a:outerShdw blurRad="34925" dist="12700" dir="14400000" algn="ctr" rotWithShape="0">
                      <a:srgbClr val="000000">
                        <a:alpha val="21000"/>
                      </a:srgbClr>
                    </a:outerShdw>
                  </a:effectLst>
                  <a:latin typeface="Wingdings" pitchFamily="2" charset="2"/>
                </a:rPr>
                <a:t></a:t>
              </a:r>
              <a:endParaRPr lang="en-US" sz="5400" dirty="0">
                <a:ln w="3175">
                  <a:solidFill>
                    <a:schemeClr val="tx2">
                      <a:alpha val="60000"/>
                    </a:schemeClr>
                  </a:solidFill>
                </a:ln>
                <a:solidFill>
                  <a:schemeClr val="tx2">
                    <a:lumMod val="90000"/>
                  </a:schemeClr>
                </a:solidFill>
                <a:effectLst>
                  <a:outerShdw blurRad="34925" dist="12700" dir="14400000" algn="ctr" rotWithShape="0">
                    <a:srgbClr val="000000">
                      <a:alpha val="21000"/>
                    </a:srgbClr>
                  </a:outerShdw>
                </a:effectLst>
                <a:latin typeface="Wingdings" pitchFamily="2" charset="2"/>
              </a:endParaRPr>
            </a:p>
          </p:txBody>
        </p:sp>
        <p:cxnSp>
          <p:nvCxnSpPr>
            <p:cNvPr id="10" name="Straight Connector 9"/>
            <p:cNvCxnSpPr/>
            <p:nvPr/>
          </p:nvCxnSpPr>
          <p:spPr>
            <a:xfrm rot="10800000">
              <a:off x="1172584" y="1925620"/>
              <a:ext cx="3119718" cy="1588"/>
            </a:xfrm>
            <a:prstGeom prst="line">
              <a:avLst/>
            </a:prstGeom>
            <a:ln>
              <a:solidFill>
                <a:schemeClr val="tx2">
                  <a:lumMod val="90000"/>
                </a:schemeClr>
              </a:solidFill>
            </a:ln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" name="Straight Connector 10"/>
            <p:cNvCxnSpPr/>
            <p:nvPr/>
          </p:nvCxnSpPr>
          <p:spPr>
            <a:xfrm rot="10800000">
              <a:off x="4831976" y="1922930"/>
              <a:ext cx="3119718" cy="1588"/>
            </a:xfrm>
            <a:prstGeom prst="line">
              <a:avLst/>
            </a:prstGeom>
            <a:ln>
              <a:solidFill>
                <a:schemeClr val="tx2">
                  <a:lumMod val="90000"/>
                </a:schemeClr>
              </a:solidFill>
            </a:ln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183341" y="1387737"/>
            <a:ext cx="6777318" cy="1731982"/>
          </a:xfrm>
        </p:spPr>
        <p:txBody>
          <a:bodyPr anchor="b"/>
          <a:lstStyle>
            <a:lvl1pPr>
              <a:defRPr>
                <a:ln w="3175">
                  <a:solidFill>
                    <a:schemeClr val="tx1">
                      <a:alpha val="65000"/>
                    </a:schemeClr>
                  </a:solidFill>
                </a:ln>
                <a:solidFill>
                  <a:schemeClr val="tx1"/>
                </a:solidFill>
                <a:effectLst>
                  <a:outerShdw blurRad="25400" dist="12700" dir="14220000" rotWithShape="0">
                    <a:prstClr val="black">
                      <a:alpha val="50000"/>
                    </a:prstClr>
                  </a:outerShdw>
                </a:effectLst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767862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/>
                </a:solidFill>
                <a:effectLst>
                  <a:outerShdw blurRad="34925" dist="12700" dir="14400000" rotWithShape="0">
                    <a:prstClr val="black">
                      <a:alpha val="21000"/>
                    </a:prstClr>
                  </a:outerShdw>
                </a:effectLst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en-US" dirty="0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E74E121-6A8A-42D8-B534-2B203F1578F6}" type="datetimeFigureOut">
              <a:rPr lang="ru-RU" smtClean="0"/>
              <a:t>04.08.2025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6BA88E-4DF6-4E1A-B213-CA4FF9BE49C1}" type="slidenum">
              <a:rPr lang="ru-RU" smtClean="0"/>
              <a:t>‹#›</a:t>
            </a:fld>
            <a:endParaRPr lang="ru-RU"/>
          </a:p>
        </p:txBody>
      </p:sp>
      <p:sp>
        <p:nvSpPr>
          <p:cNvPr id="11" name="Title 10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grpSp>
        <p:nvGrpSpPr>
          <p:cNvPr id="12" name="Group 11"/>
          <p:cNvGrpSpPr/>
          <p:nvPr/>
        </p:nvGrpSpPr>
        <p:grpSpPr>
          <a:xfrm>
            <a:off x="1172584" y="1392217"/>
            <a:ext cx="6779110" cy="923330"/>
            <a:chOff x="1172584" y="1381459"/>
            <a:chExt cx="6779110" cy="923330"/>
          </a:xfrm>
        </p:grpSpPr>
        <p:sp>
          <p:nvSpPr>
            <p:cNvPr id="13" name="TextBox 12"/>
            <p:cNvSpPr txBox="1"/>
            <p:nvPr/>
          </p:nvSpPr>
          <p:spPr>
            <a:xfrm>
              <a:off x="4147073" y="1381459"/>
              <a:ext cx="877163" cy="92333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5400" dirty="0" smtClean="0">
                  <a:solidFill>
                    <a:schemeClr val="tx2">
                      <a:lumMod val="60000"/>
                      <a:lumOff val="40000"/>
                    </a:schemeClr>
                  </a:solidFill>
                  <a:latin typeface="Wingdings" pitchFamily="2" charset="2"/>
                </a:rPr>
                <a:t></a:t>
              </a:r>
              <a:endParaRPr lang="en-US" sz="5400" dirty="0">
                <a:solidFill>
                  <a:schemeClr val="tx2">
                    <a:lumMod val="60000"/>
                    <a:lumOff val="40000"/>
                  </a:schemeClr>
                </a:solidFill>
                <a:latin typeface="Wingdings" pitchFamily="2" charset="2"/>
              </a:endParaRPr>
            </a:p>
          </p:txBody>
        </p:sp>
        <p:cxnSp>
          <p:nvCxnSpPr>
            <p:cNvPr id="14" name="Straight Connector 13"/>
            <p:cNvCxnSpPr/>
            <p:nvPr/>
          </p:nvCxnSpPr>
          <p:spPr>
            <a:xfrm rot="10800000">
              <a:off x="1172584" y="1925620"/>
              <a:ext cx="3119718" cy="1588"/>
            </a:xfrm>
            <a:prstGeom prst="line">
              <a:avLst/>
            </a:prstGeom>
            <a:ln>
              <a:solidFill>
                <a:schemeClr val="tx2">
                  <a:lumMod val="60000"/>
                  <a:lumOff val="40000"/>
                </a:schemeClr>
              </a:solidFill>
            </a:ln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5" name="Straight Connector 14"/>
            <p:cNvCxnSpPr/>
            <p:nvPr/>
          </p:nvCxnSpPr>
          <p:spPr>
            <a:xfrm rot="10800000">
              <a:off x="4831976" y="1922650"/>
              <a:ext cx="3119718" cy="1588"/>
            </a:xfrm>
            <a:prstGeom prst="line">
              <a:avLst/>
            </a:prstGeom>
            <a:ln>
              <a:solidFill>
                <a:schemeClr val="tx2">
                  <a:lumMod val="60000"/>
                  <a:lumOff val="40000"/>
                </a:schemeClr>
              </a:solidFill>
            </a:ln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Picture 11" descr="CoverOverlay.png"/>
          <p:cNvPicPr>
            <a:picLocks noChangeAspect="1"/>
          </p:cNvPicPr>
          <p:nvPr/>
        </p:nvPicPr>
        <p:blipFill>
          <a:blip r:embed="rId2" cstate="print">
            <a:lum/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grpSp>
        <p:nvGrpSpPr>
          <p:cNvPr id="7" name="Group 7"/>
          <p:cNvGrpSpPr/>
          <p:nvPr/>
        </p:nvGrpSpPr>
        <p:grpSpPr>
          <a:xfrm>
            <a:off x="1172584" y="2887579"/>
            <a:ext cx="6779110" cy="923330"/>
            <a:chOff x="1172584" y="1381459"/>
            <a:chExt cx="6779110" cy="923330"/>
          </a:xfrm>
        </p:grpSpPr>
        <p:sp>
          <p:nvSpPr>
            <p:cNvPr id="9" name="TextBox 8"/>
            <p:cNvSpPr txBox="1"/>
            <p:nvPr/>
          </p:nvSpPr>
          <p:spPr>
            <a:xfrm>
              <a:off x="4147073" y="1381459"/>
              <a:ext cx="877163" cy="92333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5400" dirty="0" smtClean="0">
                  <a:solidFill>
                    <a:schemeClr val="tx2">
                      <a:lumMod val="60000"/>
                      <a:lumOff val="40000"/>
                    </a:schemeClr>
                  </a:solidFill>
                  <a:latin typeface="Wingdings" pitchFamily="2" charset="2"/>
                </a:rPr>
                <a:t></a:t>
              </a:r>
              <a:endParaRPr lang="en-US" sz="5400" dirty="0">
                <a:solidFill>
                  <a:schemeClr val="tx2">
                    <a:lumMod val="60000"/>
                    <a:lumOff val="40000"/>
                  </a:schemeClr>
                </a:solidFill>
                <a:latin typeface="Wingdings" pitchFamily="2" charset="2"/>
              </a:endParaRPr>
            </a:p>
          </p:txBody>
        </p:sp>
        <p:cxnSp>
          <p:nvCxnSpPr>
            <p:cNvPr id="10" name="Straight Connector 9"/>
            <p:cNvCxnSpPr/>
            <p:nvPr/>
          </p:nvCxnSpPr>
          <p:spPr>
            <a:xfrm rot="10800000">
              <a:off x="1172584" y="1925620"/>
              <a:ext cx="3119718" cy="1588"/>
            </a:xfrm>
            <a:prstGeom prst="line">
              <a:avLst/>
            </a:prstGeom>
            <a:ln>
              <a:solidFill>
                <a:schemeClr val="tx2">
                  <a:lumMod val="60000"/>
                  <a:lumOff val="40000"/>
                </a:schemeClr>
              </a:solidFill>
            </a:ln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" name="Straight Connector 10"/>
            <p:cNvCxnSpPr/>
            <p:nvPr/>
          </p:nvCxnSpPr>
          <p:spPr>
            <a:xfrm rot="10800000">
              <a:off x="4831976" y="1927412"/>
              <a:ext cx="3119718" cy="1588"/>
            </a:xfrm>
            <a:prstGeom prst="line">
              <a:avLst/>
            </a:prstGeom>
            <a:ln>
              <a:solidFill>
                <a:schemeClr val="tx2">
                  <a:lumMod val="60000"/>
                  <a:lumOff val="40000"/>
                </a:schemeClr>
              </a:solidFill>
            </a:ln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90040" y="1204857"/>
            <a:ext cx="7754713" cy="1910716"/>
          </a:xfrm>
        </p:spPr>
        <p:txBody>
          <a:bodyPr anchor="b"/>
          <a:lstStyle>
            <a:lvl1pPr algn="ctr">
              <a:defRPr sz="5400" b="0" cap="none" baseline="0">
                <a:solidFill>
                  <a:schemeClr val="tx2"/>
                </a:solidFill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99248" y="3767316"/>
            <a:ext cx="7734747" cy="1500187"/>
          </a:xfrm>
        </p:spPr>
        <p:txBody>
          <a:bodyPr anchor="t"/>
          <a:lstStyle>
            <a:lvl1pPr marL="0" indent="0" algn="ctr">
              <a:buNone/>
              <a:defRPr sz="2000">
                <a:solidFill>
                  <a:schemeClr val="tx2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E74E121-6A8A-42D8-B534-2B203F1578F6}" type="datetimeFigureOut">
              <a:rPr lang="ru-RU" smtClean="0"/>
              <a:t>04.08.2025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6BA88E-4DF6-4E1A-B213-CA4FF9BE49C1}" type="slidenum">
              <a:rPr lang="ru-RU" smtClean="0"/>
              <a:t>‹#›</a:t>
            </a:fld>
            <a:endParaRPr lang="ru-RU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E74E121-6A8A-42D8-B534-2B203F1578F6}" type="datetimeFigureOut">
              <a:rPr lang="ru-RU" smtClean="0"/>
              <a:t>04.08.2025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6BA88E-4DF6-4E1A-B213-CA4FF9BE49C1}" type="slidenum">
              <a:rPr lang="ru-RU" smtClean="0"/>
              <a:t>‹#›</a:t>
            </a:fld>
            <a:endParaRPr lang="ru-RU"/>
          </a:p>
        </p:txBody>
      </p:sp>
      <p:sp>
        <p:nvSpPr>
          <p:cNvPr id="12" name="Title 1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grpSp>
        <p:nvGrpSpPr>
          <p:cNvPr id="13" name="Group 12"/>
          <p:cNvGrpSpPr/>
          <p:nvPr/>
        </p:nvGrpSpPr>
        <p:grpSpPr>
          <a:xfrm>
            <a:off x="1172584" y="1392217"/>
            <a:ext cx="6779110" cy="923330"/>
            <a:chOff x="1172584" y="1381459"/>
            <a:chExt cx="6779110" cy="923330"/>
          </a:xfrm>
        </p:grpSpPr>
        <p:sp>
          <p:nvSpPr>
            <p:cNvPr id="14" name="TextBox 13"/>
            <p:cNvSpPr txBox="1"/>
            <p:nvPr/>
          </p:nvSpPr>
          <p:spPr>
            <a:xfrm>
              <a:off x="4147073" y="1381459"/>
              <a:ext cx="877163" cy="92333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5400" dirty="0" smtClean="0">
                  <a:solidFill>
                    <a:schemeClr val="tx2">
                      <a:lumMod val="60000"/>
                      <a:lumOff val="40000"/>
                    </a:schemeClr>
                  </a:solidFill>
                  <a:latin typeface="Wingdings" pitchFamily="2" charset="2"/>
                </a:rPr>
                <a:t></a:t>
              </a:r>
              <a:endParaRPr lang="en-US" sz="5400" dirty="0">
                <a:solidFill>
                  <a:schemeClr val="tx2">
                    <a:lumMod val="60000"/>
                    <a:lumOff val="40000"/>
                  </a:schemeClr>
                </a:solidFill>
                <a:latin typeface="Wingdings" pitchFamily="2" charset="2"/>
              </a:endParaRPr>
            </a:p>
          </p:txBody>
        </p:sp>
        <p:cxnSp>
          <p:nvCxnSpPr>
            <p:cNvPr id="15" name="Straight Connector 14"/>
            <p:cNvCxnSpPr/>
            <p:nvPr/>
          </p:nvCxnSpPr>
          <p:spPr>
            <a:xfrm rot="10800000">
              <a:off x="1172584" y="1925620"/>
              <a:ext cx="3119718" cy="1588"/>
            </a:xfrm>
            <a:prstGeom prst="line">
              <a:avLst/>
            </a:prstGeom>
            <a:ln>
              <a:solidFill>
                <a:schemeClr val="tx2">
                  <a:lumMod val="60000"/>
                  <a:lumOff val="40000"/>
                </a:schemeClr>
              </a:solidFill>
            </a:ln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" name="Straight Connector 15"/>
            <p:cNvCxnSpPr/>
            <p:nvPr/>
          </p:nvCxnSpPr>
          <p:spPr>
            <a:xfrm rot="10800000">
              <a:off x="4831976" y="1922650"/>
              <a:ext cx="3119718" cy="1588"/>
            </a:xfrm>
            <a:prstGeom prst="line">
              <a:avLst/>
            </a:prstGeom>
            <a:ln>
              <a:solidFill>
                <a:schemeClr val="tx2">
                  <a:lumMod val="60000"/>
                  <a:lumOff val="40000"/>
                </a:schemeClr>
              </a:solidFill>
            </a:ln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8" name="Content Placeholder 7"/>
          <p:cNvSpPr>
            <a:spLocks noGrp="1"/>
          </p:cNvSpPr>
          <p:nvPr>
            <p:ph sz="quarter" idx="13"/>
          </p:nvPr>
        </p:nvSpPr>
        <p:spPr>
          <a:xfrm>
            <a:off x="685800" y="2240280"/>
            <a:ext cx="3803904" cy="3877056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10" name="Content Placeholder 9"/>
          <p:cNvSpPr>
            <a:spLocks noGrp="1"/>
          </p:cNvSpPr>
          <p:nvPr>
            <p:ph sz="quarter" idx="14"/>
          </p:nvPr>
        </p:nvSpPr>
        <p:spPr>
          <a:xfrm>
            <a:off x="4645151" y="2240280"/>
            <a:ext cx="3803904" cy="3877056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51560" y="2240280"/>
            <a:ext cx="3442446" cy="658368"/>
          </a:xfrm>
        </p:spPr>
        <p:txBody>
          <a:bodyPr anchor="b"/>
          <a:lstStyle>
            <a:lvl1pPr marL="0" indent="0" algn="ctr">
              <a:buNone/>
              <a:defRPr sz="2400" b="0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88488" y="2947595"/>
            <a:ext cx="3803904" cy="317296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002306" y="2240280"/>
            <a:ext cx="3447288" cy="658368"/>
          </a:xfrm>
        </p:spPr>
        <p:txBody>
          <a:bodyPr anchor="b"/>
          <a:lstStyle>
            <a:lvl1pPr marL="0" indent="0" algn="ctr">
              <a:buNone/>
              <a:defRPr sz="2400" b="0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6" y="2944368"/>
            <a:ext cx="3799728" cy="317296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E74E121-6A8A-42D8-B534-2B203F1578F6}" type="datetimeFigureOut">
              <a:rPr lang="ru-RU" smtClean="0"/>
              <a:t>04.08.2025</a:t>
            </a:fld>
            <a:endParaRPr lang="ru-R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6BA88E-4DF6-4E1A-B213-CA4FF9BE49C1}" type="slidenum">
              <a:rPr lang="ru-RU" smtClean="0"/>
              <a:t>‹#›</a:t>
            </a:fld>
            <a:endParaRPr lang="ru-RU"/>
          </a:p>
        </p:txBody>
      </p:sp>
      <p:grpSp>
        <p:nvGrpSpPr>
          <p:cNvPr id="14" name="Group 13"/>
          <p:cNvGrpSpPr/>
          <p:nvPr/>
        </p:nvGrpSpPr>
        <p:grpSpPr>
          <a:xfrm>
            <a:off x="1172584" y="1392217"/>
            <a:ext cx="6779110" cy="923330"/>
            <a:chOff x="1172584" y="1381459"/>
            <a:chExt cx="6779110" cy="923330"/>
          </a:xfrm>
        </p:grpSpPr>
        <p:sp>
          <p:nvSpPr>
            <p:cNvPr id="16" name="TextBox 15"/>
            <p:cNvSpPr txBox="1"/>
            <p:nvPr/>
          </p:nvSpPr>
          <p:spPr>
            <a:xfrm>
              <a:off x="4147073" y="1381459"/>
              <a:ext cx="877163" cy="92333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5400" dirty="0" smtClean="0">
                  <a:solidFill>
                    <a:schemeClr val="tx2">
                      <a:lumMod val="60000"/>
                      <a:lumOff val="40000"/>
                    </a:schemeClr>
                  </a:solidFill>
                  <a:latin typeface="Wingdings" pitchFamily="2" charset="2"/>
                </a:rPr>
                <a:t></a:t>
              </a:r>
              <a:endParaRPr lang="en-US" sz="5400" dirty="0">
                <a:solidFill>
                  <a:schemeClr val="tx2">
                    <a:lumMod val="60000"/>
                    <a:lumOff val="40000"/>
                  </a:schemeClr>
                </a:solidFill>
                <a:latin typeface="Wingdings" pitchFamily="2" charset="2"/>
              </a:endParaRPr>
            </a:p>
          </p:txBody>
        </p:sp>
        <p:cxnSp>
          <p:nvCxnSpPr>
            <p:cNvPr id="17" name="Straight Connector 16"/>
            <p:cNvCxnSpPr/>
            <p:nvPr/>
          </p:nvCxnSpPr>
          <p:spPr>
            <a:xfrm rot="10800000">
              <a:off x="1172584" y="1925620"/>
              <a:ext cx="3119718" cy="1588"/>
            </a:xfrm>
            <a:prstGeom prst="line">
              <a:avLst/>
            </a:prstGeom>
            <a:ln>
              <a:solidFill>
                <a:schemeClr val="tx2">
                  <a:lumMod val="60000"/>
                  <a:lumOff val="40000"/>
                </a:schemeClr>
              </a:solidFill>
            </a:ln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" name="Straight Connector 17"/>
            <p:cNvCxnSpPr/>
            <p:nvPr/>
          </p:nvCxnSpPr>
          <p:spPr>
            <a:xfrm rot="10800000">
              <a:off x="4831976" y="1922650"/>
              <a:ext cx="3119718" cy="1588"/>
            </a:xfrm>
            <a:prstGeom prst="line">
              <a:avLst/>
            </a:prstGeom>
            <a:ln>
              <a:solidFill>
                <a:schemeClr val="tx2">
                  <a:lumMod val="60000"/>
                  <a:lumOff val="40000"/>
                </a:schemeClr>
              </a:solidFill>
            </a:ln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E74E121-6A8A-42D8-B534-2B203F1578F6}" type="datetimeFigureOut">
              <a:rPr lang="ru-RU" smtClean="0"/>
              <a:t>04.08.2025</a:t>
            </a:fld>
            <a:endParaRPr lang="ru-R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6BA88E-4DF6-4E1A-B213-CA4FF9BE49C1}" type="slidenum">
              <a:rPr lang="ru-RU" smtClean="0"/>
              <a:t>‹#›</a:t>
            </a:fld>
            <a:endParaRPr lang="ru-RU"/>
          </a:p>
        </p:txBody>
      </p:sp>
      <p:grpSp>
        <p:nvGrpSpPr>
          <p:cNvPr id="10" name="Group 9"/>
          <p:cNvGrpSpPr/>
          <p:nvPr/>
        </p:nvGrpSpPr>
        <p:grpSpPr>
          <a:xfrm>
            <a:off x="1172584" y="1392217"/>
            <a:ext cx="6779110" cy="923330"/>
            <a:chOff x="1172584" y="1381459"/>
            <a:chExt cx="6779110" cy="923330"/>
          </a:xfrm>
        </p:grpSpPr>
        <p:sp>
          <p:nvSpPr>
            <p:cNvPr id="14" name="TextBox 13"/>
            <p:cNvSpPr txBox="1"/>
            <p:nvPr/>
          </p:nvSpPr>
          <p:spPr>
            <a:xfrm>
              <a:off x="4147073" y="1381459"/>
              <a:ext cx="877163" cy="92333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5400" dirty="0" smtClean="0">
                  <a:solidFill>
                    <a:schemeClr val="tx2">
                      <a:lumMod val="60000"/>
                      <a:lumOff val="40000"/>
                    </a:schemeClr>
                  </a:solidFill>
                  <a:latin typeface="Wingdings" pitchFamily="2" charset="2"/>
                </a:rPr>
                <a:t></a:t>
              </a:r>
              <a:endParaRPr lang="en-US" sz="5400" dirty="0">
                <a:solidFill>
                  <a:schemeClr val="tx2">
                    <a:lumMod val="60000"/>
                    <a:lumOff val="40000"/>
                  </a:schemeClr>
                </a:solidFill>
                <a:latin typeface="Wingdings" pitchFamily="2" charset="2"/>
              </a:endParaRPr>
            </a:p>
          </p:txBody>
        </p:sp>
        <p:cxnSp>
          <p:nvCxnSpPr>
            <p:cNvPr id="15" name="Straight Connector 14"/>
            <p:cNvCxnSpPr/>
            <p:nvPr/>
          </p:nvCxnSpPr>
          <p:spPr>
            <a:xfrm rot="10800000">
              <a:off x="1172584" y="1925620"/>
              <a:ext cx="3119718" cy="1588"/>
            </a:xfrm>
            <a:prstGeom prst="line">
              <a:avLst/>
            </a:prstGeom>
            <a:ln>
              <a:solidFill>
                <a:schemeClr val="tx2">
                  <a:lumMod val="60000"/>
                  <a:lumOff val="40000"/>
                </a:schemeClr>
              </a:solidFill>
            </a:ln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" name="Straight Connector 15"/>
            <p:cNvCxnSpPr/>
            <p:nvPr/>
          </p:nvCxnSpPr>
          <p:spPr>
            <a:xfrm rot="10800000">
              <a:off x="4831976" y="1922650"/>
              <a:ext cx="3119718" cy="1588"/>
            </a:xfrm>
            <a:prstGeom prst="line">
              <a:avLst/>
            </a:prstGeom>
            <a:ln>
              <a:solidFill>
                <a:schemeClr val="tx2">
                  <a:lumMod val="60000"/>
                  <a:lumOff val="40000"/>
                </a:schemeClr>
              </a:solidFill>
            </a:ln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E74E121-6A8A-42D8-B534-2B203F1578F6}" type="datetimeFigureOut">
              <a:rPr lang="ru-RU" smtClean="0"/>
              <a:t>04.08.2025</a:t>
            </a:fld>
            <a:endParaRPr lang="ru-RU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6BA88E-4DF6-4E1A-B213-CA4FF9BE49C1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034579" y="1678195"/>
            <a:ext cx="3422483" cy="1886921"/>
          </a:xfrm>
        </p:spPr>
        <p:txBody>
          <a:bodyPr anchor="b"/>
          <a:lstStyle>
            <a:lvl1pPr algn="l">
              <a:defRPr sz="2800" b="0"/>
            </a:lvl1pPr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92001" y="559398"/>
            <a:ext cx="4116667" cy="5566765"/>
          </a:xfrm>
        </p:spPr>
        <p:txBody>
          <a:bodyPr anchor="ctr"/>
          <a:lstStyle>
            <a:lvl1pPr>
              <a:defRPr sz="2400"/>
            </a:lvl1pPr>
            <a:lvl2pPr>
              <a:defRPr sz="2200"/>
            </a:lvl2pPr>
            <a:lvl3pPr>
              <a:defRPr sz="2000"/>
            </a:lvl3pPr>
            <a:lvl4pPr>
              <a:defRPr sz="1800"/>
            </a:lvl4pPr>
            <a:lvl5pPr>
              <a:defRPr sz="16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034579" y="3603812"/>
            <a:ext cx="3411725" cy="2517289"/>
          </a:xfrm>
        </p:spPr>
        <p:txBody>
          <a:bodyPr>
            <a:normAutofit/>
          </a:bodyPr>
          <a:lstStyle>
            <a:lvl1pPr marL="0" indent="0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E74E121-6A8A-42D8-B534-2B203F1578F6}" type="datetimeFigureOut">
              <a:rPr lang="ru-RU" smtClean="0"/>
              <a:t>04.08.2025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6BA88E-4DF6-4E1A-B213-CA4FF9BE49C1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731" y="4668818"/>
            <a:ext cx="7767021" cy="644729"/>
          </a:xfrm>
        </p:spPr>
        <p:txBody>
          <a:bodyPr anchor="b"/>
          <a:lstStyle>
            <a:lvl1pPr algn="ctr">
              <a:defRPr sz="2800" b="0"/>
            </a:lvl1pPr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 rot="240000">
            <a:off x="2183792" y="666965"/>
            <a:ext cx="4772156" cy="3598016"/>
          </a:xfrm>
          <a:solidFill>
            <a:srgbClr val="FFFFFF">
              <a:shade val="85000"/>
            </a:srgbClr>
          </a:solidFill>
          <a:ln w="190500" cap="sq">
            <a:solidFill>
              <a:srgbClr val="FFFFFF"/>
            </a:solidFill>
            <a:miter lim="800000"/>
          </a:ln>
          <a:effectLst>
            <a:outerShdw blurRad="65000" dist="50800" dir="12900000" kx="195000" ky="145000" algn="tl" rotWithShape="0">
              <a:srgbClr val="000000">
                <a:alpha val="24000"/>
              </a:srgbClr>
            </a:outerShdw>
          </a:effectLst>
          <a:scene3d>
            <a:camera prst="orthographicFront">
              <a:rot lat="0" lon="0" rev="360000"/>
            </a:camera>
            <a:lightRig rig="twoPt" dir="t">
              <a:rot lat="0" lon="0" rev="7200000"/>
            </a:lightRig>
          </a:scene3d>
          <a:sp3d contourW="12700">
            <a:bevelT w="25400" h="19050"/>
            <a:contourClr>
              <a:srgbClr val="969696"/>
            </a:contourClr>
          </a:sp3d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8489" y="5324306"/>
            <a:ext cx="7756264" cy="804862"/>
          </a:xfrm>
        </p:spPr>
        <p:txBody>
          <a:bodyPr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E74E121-6A8A-42D8-B534-2B203F1578F6}" type="datetimeFigureOut">
              <a:rPr lang="ru-RU" smtClean="0"/>
              <a:t>04.08.2025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6BA88E-4DF6-4E1A-B213-CA4FF9BE49C1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ctr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E74E121-6A8A-42D8-B534-2B203F1578F6}" type="datetimeFigureOut">
              <a:rPr lang="ru-RU" smtClean="0"/>
              <a:t>04.08.2025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6BA88E-4DF6-4E1A-B213-CA4FF9BE49C1}" type="slidenum">
              <a:rPr lang="ru-RU" smtClean="0"/>
              <a:t>‹#›</a:t>
            </a:fld>
            <a:endParaRPr lang="ru-RU"/>
          </a:p>
        </p:txBody>
      </p:sp>
      <p:grpSp>
        <p:nvGrpSpPr>
          <p:cNvPr id="11" name="Group 10"/>
          <p:cNvGrpSpPr/>
          <p:nvPr/>
        </p:nvGrpSpPr>
        <p:grpSpPr>
          <a:xfrm>
            <a:off x="1172584" y="1392217"/>
            <a:ext cx="6779110" cy="923330"/>
            <a:chOff x="1172584" y="1381459"/>
            <a:chExt cx="6779110" cy="923330"/>
          </a:xfrm>
        </p:grpSpPr>
        <p:sp>
          <p:nvSpPr>
            <p:cNvPr id="15" name="TextBox 14"/>
            <p:cNvSpPr txBox="1"/>
            <p:nvPr/>
          </p:nvSpPr>
          <p:spPr>
            <a:xfrm>
              <a:off x="4147073" y="1381459"/>
              <a:ext cx="877163" cy="92333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5400" dirty="0" smtClean="0">
                  <a:solidFill>
                    <a:schemeClr val="tx2">
                      <a:lumMod val="60000"/>
                      <a:lumOff val="40000"/>
                    </a:schemeClr>
                  </a:solidFill>
                  <a:latin typeface="Wingdings" pitchFamily="2" charset="2"/>
                </a:rPr>
                <a:t></a:t>
              </a:r>
              <a:endParaRPr lang="en-US" sz="5400" dirty="0">
                <a:solidFill>
                  <a:schemeClr val="tx2">
                    <a:lumMod val="60000"/>
                    <a:lumOff val="40000"/>
                  </a:schemeClr>
                </a:solidFill>
                <a:latin typeface="Wingdings" pitchFamily="2" charset="2"/>
              </a:endParaRPr>
            </a:p>
          </p:txBody>
        </p:sp>
        <p:cxnSp>
          <p:nvCxnSpPr>
            <p:cNvPr id="16" name="Straight Connector 15"/>
            <p:cNvCxnSpPr/>
            <p:nvPr/>
          </p:nvCxnSpPr>
          <p:spPr>
            <a:xfrm rot="10800000">
              <a:off x="1172584" y="1925620"/>
              <a:ext cx="3119718" cy="1588"/>
            </a:xfrm>
            <a:prstGeom prst="line">
              <a:avLst/>
            </a:prstGeom>
            <a:ln>
              <a:solidFill>
                <a:schemeClr val="tx2">
                  <a:lumMod val="60000"/>
                  <a:lumOff val="40000"/>
                </a:schemeClr>
              </a:solidFill>
            </a:ln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7" name="Straight Connector 16"/>
            <p:cNvCxnSpPr/>
            <p:nvPr/>
          </p:nvCxnSpPr>
          <p:spPr>
            <a:xfrm rot="10800000">
              <a:off x="4831976" y="1922650"/>
              <a:ext cx="3119718" cy="1588"/>
            </a:xfrm>
            <a:prstGeom prst="line">
              <a:avLst/>
            </a:prstGeom>
            <a:ln>
              <a:solidFill>
                <a:schemeClr val="tx2">
                  <a:lumMod val="60000"/>
                  <a:lumOff val="40000"/>
                </a:schemeClr>
              </a:solidFill>
            </a:ln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766560" y="559398"/>
            <a:ext cx="1678193" cy="556676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88488" y="849854"/>
            <a:ext cx="5507917" cy="5023821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E74E121-6A8A-42D8-B534-2B203F1578F6}" type="datetimeFigureOut">
              <a:rPr lang="ru-RU" smtClean="0"/>
              <a:t>04.08.2025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6BA88E-4DF6-4E1A-B213-CA4FF9BE49C1}" type="slidenum">
              <a:rPr lang="ru-RU" smtClean="0"/>
              <a:t>‹#›</a:t>
            </a:fld>
            <a:endParaRPr lang="ru-RU"/>
          </a:p>
        </p:txBody>
      </p:sp>
      <p:grpSp>
        <p:nvGrpSpPr>
          <p:cNvPr id="11" name="Group 10"/>
          <p:cNvGrpSpPr/>
          <p:nvPr/>
        </p:nvGrpSpPr>
        <p:grpSpPr>
          <a:xfrm rot="5400000">
            <a:off x="3909050" y="2880823"/>
            <a:ext cx="5480154" cy="923330"/>
            <a:chOff x="1815339" y="1381459"/>
            <a:chExt cx="5480154" cy="923330"/>
          </a:xfrm>
        </p:grpSpPr>
        <p:sp>
          <p:nvSpPr>
            <p:cNvPr id="12" name="TextBox 11"/>
            <p:cNvSpPr txBox="1"/>
            <p:nvPr/>
          </p:nvSpPr>
          <p:spPr>
            <a:xfrm>
              <a:off x="4147073" y="1381459"/>
              <a:ext cx="877163" cy="92333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5400" dirty="0" smtClean="0">
                  <a:solidFill>
                    <a:schemeClr val="tx2">
                      <a:lumMod val="60000"/>
                      <a:lumOff val="40000"/>
                    </a:schemeClr>
                  </a:solidFill>
                  <a:latin typeface="Wingdings" pitchFamily="2" charset="2"/>
                </a:rPr>
                <a:t></a:t>
              </a:r>
              <a:endParaRPr lang="en-US" sz="5400" dirty="0">
                <a:solidFill>
                  <a:schemeClr val="tx2">
                    <a:lumMod val="60000"/>
                    <a:lumOff val="40000"/>
                  </a:schemeClr>
                </a:solidFill>
                <a:latin typeface="Wingdings" pitchFamily="2" charset="2"/>
              </a:endParaRPr>
            </a:p>
          </p:txBody>
        </p:sp>
        <p:cxnSp>
          <p:nvCxnSpPr>
            <p:cNvPr id="13" name="Straight Connector 12"/>
            <p:cNvCxnSpPr/>
            <p:nvPr/>
          </p:nvCxnSpPr>
          <p:spPr>
            <a:xfrm flipH="1" flipV="1">
              <a:off x="1815339" y="1924709"/>
              <a:ext cx="2468880" cy="2505"/>
            </a:xfrm>
            <a:prstGeom prst="line">
              <a:avLst/>
            </a:prstGeom>
            <a:ln>
              <a:solidFill>
                <a:schemeClr val="tx2">
                  <a:lumMod val="60000"/>
                  <a:lumOff val="40000"/>
                </a:schemeClr>
              </a:solidFill>
            </a:ln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" name="Straight Connector 13"/>
            <p:cNvCxnSpPr/>
            <p:nvPr/>
          </p:nvCxnSpPr>
          <p:spPr>
            <a:xfrm rot="10800000">
              <a:off x="4826613" y="1927417"/>
              <a:ext cx="2468880" cy="1588"/>
            </a:xfrm>
            <a:prstGeom prst="line">
              <a:avLst/>
            </a:prstGeom>
            <a:ln>
              <a:solidFill>
                <a:schemeClr val="tx2">
                  <a:lumMod val="60000"/>
                  <a:lumOff val="40000"/>
                </a:schemeClr>
              </a:solidFill>
            </a:ln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chart">
  <p:cSld name="Заголовок и диаграмм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85800" y="609600"/>
            <a:ext cx="7772400" cy="990600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иаграмма 2"/>
          <p:cNvSpPr>
            <a:spLocks noGrp="1"/>
          </p:cNvSpPr>
          <p:nvPr>
            <p:ph type="chart" idx="1"/>
          </p:nvPr>
        </p:nvSpPr>
        <p:spPr>
          <a:xfrm>
            <a:off x="685800" y="1752600"/>
            <a:ext cx="7772400" cy="4191000"/>
          </a:xfrm>
        </p:spPr>
        <p:txBody>
          <a:bodyPr/>
          <a:lstStyle/>
          <a:p>
            <a:pPr lvl="0"/>
            <a:endParaRPr lang="ru-RU" noProof="0" smtClean="0"/>
          </a:p>
        </p:txBody>
      </p:sp>
      <p:sp>
        <p:nvSpPr>
          <p:cNvPr id="4" name="Rectangle 27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 altLang="ru-RU">
              <a:solidFill>
                <a:srgbClr val="F8F8F8"/>
              </a:solidFill>
            </a:endParaRPr>
          </a:p>
        </p:txBody>
      </p:sp>
      <p:sp>
        <p:nvSpPr>
          <p:cNvPr id="5" name="Rectangle 28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 altLang="ru-RU">
              <a:solidFill>
                <a:srgbClr val="F8F8F8"/>
              </a:solidFill>
            </a:endParaRPr>
          </a:p>
        </p:txBody>
      </p:sp>
      <p:sp>
        <p:nvSpPr>
          <p:cNvPr id="6" name="Rectangle 29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6793FDA-7D4C-4259-B3F2-A691E2D051AB}" type="slidenum">
              <a:rPr lang="ru-RU" altLang="ru-RU">
                <a:solidFill>
                  <a:srgbClr val="F8F8F8"/>
                </a:solidFill>
              </a:rPr>
              <a:pPr>
                <a:defRPr/>
              </a:pPr>
              <a:t>‹#›</a:t>
            </a:fld>
            <a:endParaRPr lang="ru-RU" altLang="ru-RU">
              <a:solidFill>
                <a:srgbClr val="F8F8F8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1695561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gradFill flip="none" rotWithShape="1">
            <a:gsLst>
              <a:gs pos="83000">
                <a:schemeClr val="bg1">
                  <a:alpha val="11000"/>
                </a:schemeClr>
              </a:gs>
              <a:gs pos="100000">
                <a:schemeClr val="bg2">
                  <a:lumMod val="75000"/>
                  <a:alpha val="23000"/>
                </a:schemeClr>
              </a:gs>
            </a:gsLst>
            <a:path path="rect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88490" y="570156"/>
            <a:ext cx="7756263" cy="105425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99247" y="2248347"/>
            <a:ext cx="7745505" cy="3877815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360378" y="6161442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2"/>
                </a:solidFill>
              </a:defRPr>
            </a:lvl1pPr>
          </a:lstStyle>
          <a:p>
            <a:fld id="{BE74E121-6A8A-42D8-B534-2B203F1578F6}" type="datetimeFigureOut">
              <a:rPr lang="ru-RU" smtClean="0"/>
              <a:t>04.08.2025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161442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2"/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639264" y="6161442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2"/>
                </a:solidFill>
              </a:defRPr>
            </a:lvl1pPr>
          </a:lstStyle>
          <a:p>
            <a:fld id="{936BA88E-4DF6-4E1A-B213-CA4FF9BE49C1}" type="slidenum">
              <a:rPr lang="ru-RU" smtClean="0"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4235" r:id="rId1"/>
    <p:sldLayoutId id="2147484236" r:id="rId2"/>
    <p:sldLayoutId id="2147484237" r:id="rId3"/>
    <p:sldLayoutId id="2147484238" r:id="rId4"/>
    <p:sldLayoutId id="2147484239" r:id="rId5"/>
    <p:sldLayoutId id="2147484240" r:id="rId6"/>
    <p:sldLayoutId id="2147484241" r:id="rId7"/>
    <p:sldLayoutId id="2147484242" r:id="rId8"/>
    <p:sldLayoutId id="2147484243" r:id="rId9"/>
    <p:sldLayoutId id="2147484244" r:id="rId10"/>
    <p:sldLayoutId id="2147484245" r:id="rId11"/>
    <p:sldLayoutId id="2147484246" r:id="rId12"/>
  </p:sldLayoutIdLst>
  <p:txStyles>
    <p:titleStyle>
      <a:lvl1pPr algn="ctr" defTabSz="914400" rtl="0" eaLnBrk="1" latinLnBrk="0" hangingPunct="1">
        <a:spcBef>
          <a:spcPct val="0"/>
        </a:spcBef>
        <a:buNone/>
        <a:defRPr sz="5400" kern="1200">
          <a:solidFill>
            <a:schemeClr val="tx2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65760" indent="-365760" algn="l" defTabSz="914400" rtl="0" eaLnBrk="1" latinLnBrk="0" hangingPunct="1">
        <a:spcBef>
          <a:spcPct val="20000"/>
        </a:spcBef>
        <a:buClr>
          <a:schemeClr val="accent1"/>
        </a:buClr>
        <a:buFont typeface="Wingdings" pitchFamily="2" charset="2"/>
        <a:buChar char=""/>
        <a:defRPr sz="2400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1pPr>
      <a:lvl2pPr marL="777240" indent="-365760" algn="l" defTabSz="914400" rtl="0" eaLnBrk="1" latinLnBrk="0" hangingPunct="1">
        <a:spcBef>
          <a:spcPct val="20000"/>
        </a:spcBef>
        <a:buClr>
          <a:schemeClr val="accent1"/>
        </a:buClr>
        <a:buFont typeface="Wingdings" pitchFamily="2" charset="2"/>
        <a:buChar char=""/>
        <a:defRPr sz="2200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2pPr>
      <a:lvl3pPr marL="1143000" indent="-365760" algn="l" defTabSz="914400" rtl="0" eaLnBrk="1" latinLnBrk="0" hangingPunct="1">
        <a:spcBef>
          <a:spcPct val="20000"/>
        </a:spcBef>
        <a:buClr>
          <a:schemeClr val="accent1"/>
        </a:buClr>
        <a:buFont typeface="Wingdings" pitchFamily="2" charset="2"/>
        <a:buChar char=""/>
        <a:defRPr sz="2000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3pPr>
      <a:lvl4pPr marL="1508760" indent="-320040" algn="l" defTabSz="914400" rtl="0" eaLnBrk="1" latinLnBrk="0" hangingPunct="1">
        <a:spcBef>
          <a:spcPct val="20000"/>
        </a:spcBef>
        <a:buClr>
          <a:schemeClr val="accent1"/>
        </a:buClr>
        <a:buFont typeface="Wingdings" pitchFamily="2" charset="2"/>
        <a:buChar char=""/>
        <a:defRPr sz="1800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4pPr>
      <a:lvl5pPr marL="1828800" indent="-320040" algn="l" defTabSz="914400" rtl="0" eaLnBrk="1" latinLnBrk="0" hangingPunct="1">
        <a:spcBef>
          <a:spcPct val="20000"/>
        </a:spcBef>
        <a:buClr>
          <a:schemeClr val="accent1"/>
        </a:buClr>
        <a:buFont typeface="Wingdings" pitchFamily="2" charset="2"/>
        <a:buChar char=""/>
        <a:defRPr sz="1600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5pPr>
      <a:lvl6pPr marL="2148840" indent="-274320" algn="l" defTabSz="914400" rtl="0" eaLnBrk="1" latinLnBrk="0" hangingPunct="1">
        <a:spcBef>
          <a:spcPts val="400"/>
        </a:spcBef>
        <a:buClr>
          <a:schemeClr val="accent1"/>
        </a:buClr>
        <a:buFont typeface="Wingdings" pitchFamily="2" charset="2"/>
        <a:buChar char=""/>
        <a:defRPr sz="1400" kern="1200">
          <a:solidFill>
            <a:schemeClr val="tx1"/>
          </a:solidFill>
          <a:latin typeface="+mn-lt"/>
          <a:ea typeface="+mn-ea"/>
          <a:cs typeface="+mn-cs"/>
        </a:defRPr>
      </a:lvl6pPr>
      <a:lvl7pPr marL="2468880" indent="-274320" algn="l" defTabSz="914400" rtl="0" eaLnBrk="1" latinLnBrk="0" hangingPunct="1">
        <a:spcBef>
          <a:spcPts val="400"/>
        </a:spcBef>
        <a:buClr>
          <a:schemeClr val="accent1"/>
        </a:buClr>
        <a:buFont typeface="Wingdings" pitchFamily="2" charset="2"/>
        <a:buChar char=""/>
        <a:defRPr sz="1400" kern="1200">
          <a:solidFill>
            <a:schemeClr val="tx1"/>
          </a:solidFill>
          <a:latin typeface="+mn-lt"/>
          <a:ea typeface="+mn-ea"/>
          <a:cs typeface="+mn-cs"/>
        </a:defRPr>
      </a:lvl7pPr>
      <a:lvl8pPr marL="2788920" indent="-274320" algn="l" defTabSz="914400" rtl="0" eaLnBrk="1" latinLnBrk="0" hangingPunct="1">
        <a:spcBef>
          <a:spcPts val="400"/>
        </a:spcBef>
        <a:buClr>
          <a:schemeClr val="accent1"/>
        </a:buClr>
        <a:buFont typeface="Wingdings" pitchFamily="2" charset="2"/>
        <a:buChar char=""/>
        <a:defRPr sz="1400" kern="1200">
          <a:solidFill>
            <a:schemeClr val="tx1"/>
          </a:solidFill>
          <a:latin typeface="+mn-lt"/>
          <a:ea typeface="+mn-ea"/>
          <a:cs typeface="+mn-cs"/>
        </a:defRPr>
      </a:lvl8pPr>
      <a:lvl9pPr marL="3108960" indent="-274320" algn="l" defTabSz="914400" rtl="0" eaLnBrk="1" latinLnBrk="0" hangingPunct="1">
        <a:spcBef>
          <a:spcPts val="400"/>
        </a:spcBef>
        <a:buClr>
          <a:schemeClr val="accent1"/>
        </a:buClr>
        <a:buFont typeface="Wingdings" pitchFamily="2" charset="2"/>
        <a:buChar char=""/>
        <a:defRPr sz="14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12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chart" Target="../charts/chart3.xml"/><Relationship Id="rId2" Type="http://schemas.openxmlformats.org/officeDocument/2006/relationships/chart" Target="../charts/chart2.xml"/><Relationship Id="rId1" Type="http://schemas.openxmlformats.org/officeDocument/2006/relationships/slideLayout" Target="../slideLayouts/slideLayout12.xml"/><Relationship Id="rId5" Type="http://schemas.openxmlformats.org/officeDocument/2006/relationships/chart" Target="../charts/chart5.xml"/><Relationship Id="rId4" Type="http://schemas.openxmlformats.org/officeDocument/2006/relationships/chart" Target="../charts/chart4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chart" Target="../charts/chart6.xml"/><Relationship Id="rId1" Type="http://schemas.openxmlformats.org/officeDocument/2006/relationships/slideLayout" Target="../slideLayouts/slideLayout1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chart" Target="../charts/chart7.xml"/><Relationship Id="rId1" Type="http://schemas.openxmlformats.org/officeDocument/2006/relationships/slideLayout" Target="../slideLayouts/slideLayout1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512" y="404664"/>
            <a:ext cx="8640960" cy="486544"/>
          </a:xfrm>
        </p:spPr>
        <p:txBody>
          <a:bodyPr/>
          <a:lstStyle/>
          <a:p>
            <a:r>
              <a:rPr kumimoji="1" lang="ru-RU" sz="3200" dirty="0" smtClean="0">
                <a:solidFill>
                  <a:srgbClr val="000000"/>
                </a:solidFill>
                <a:latin typeface="+mn-lt"/>
                <a:ea typeface="+mn-ea"/>
                <a:cs typeface="Arial" pitchFamily="34" charset="0"/>
              </a:rPr>
              <a:t>Поступление дел</a:t>
            </a:r>
            <a:endParaRPr lang="ru-RU" sz="3200" dirty="0">
              <a:latin typeface="+mn-lt"/>
              <a:cs typeface="Arial" pitchFamily="34" charset="0"/>
            </a:endParaRPr>
          </a:p>
        </p:txBody>
      </p:sp>
      <p:graphicFrame>
        <p:nvGraphicFramePr>
          <p:cNvPr id="4" name="Диаграмма 3"/>
          <p:cNvGraphicFramePr/>
          <p:nvPr>
            <p:extLst>
              <p:ext uri="{D42A27DB-BD31-4B8C-83A1-F6EECF244321}">
                <p14:modId xmlns:p14="http://schemas.microsoft.com/office/powerpoint/2010/main" val="3189185089"/>
              </p:ext>
            </p:extLst>
          </p:nvPr>
        </p:nvGraphicFramePr>
        <p:xfrm>
          <a:off x="395536" y="1124744"/>
          <a:ext cx="8568952" cy="547260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222435290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55576" y="116632"/>
            <a:ext cx="7772400" cy="792088"/>
          </a:xfrm>
        </p:spPr>
        <p:txBody>
          <a:bodyPr/>
          <a:lstStyle/>
          <a:p>
            <a:r>
              <a:rPr lang="ru-RU" sz="3100" dirty="0" smtClean="0">
                <a:latin typeface="+mn-lt"/>
              </a:rPr>
              <a:t>Поступление дел исходя из характера правоотношений</a:t>
            </a:r>
            <a:endParaRPr lang="ru-RU" sz="3100" dirty="0">
              <a:latin typeface="+mn-lt"/>
            </a:endParaRPr>
          </a:p>
        </p:txBody>
      </p:sp>
      <p:graphicFrame>
        <p:nvGraphicFramePr>
          <p:cNvPr id="6" name="Диаграмма 5"/>
          <p:cNvGraphicFramePr/>
          <p:nvPr>
            <p:extLst>
              <p:ext uri="{D42A27DB-BD31-4B8C-83A1-F6EECF244321}">
                <p14:modId xmlns:p14="http://schemas.microsoft.com/office/powerpoint/2010/main" val="259563739"/>
              </p:ext>
            </p:extLst>
          </p:nvPr>
        </p:nvGraphicFramePr>
        <p:xfrm>
          <a:off x="32551" y="908720"/>
          <a:ext cx="5115560" cy="27432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graphicFrame>
        <p:nvGraphicFramePr>
          <p:cNvPr id="7" name="Диаграмма 6"/>
          <p:cNvGraphicFramePr/>
          <p:nvPr>
            <p:extLst>
              <p:ext uri="{D42A27DB-BD31-4B8C-83A1-F6EECF244321}">
                <p14:modId xmlns:p14="http://schemas.microsoft.com/office/powerpoint/2010/main" val="156361897"/>
              </p:ext>
            </p:extLst>
          </p:nvPr>
        </p:nvGraphicFramePr>
        <p:xfrm>
          <a:off x="3923928" y="1844824"/>
          <a:ext cx="5115560" cy="275971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graphicFrame>
        <p:nvGraphicFramePr>
          <p:cNvPr id="8" name="Диаграмма 7"/>
          <p:cNvGraphicFramePr/>
          <p:nvPr>
            <p:extLst>
              <p:ext uri="{D42A27DB-BD31-4B8C-83A1-F6EECF244321}">
                <p14:modId xmlns:p14="http://schemas.microsoft.com/office/powerpoint/2010/main" val="2697085517"/>
              </p:ext>
            </p:extLst>
          </p:nvPr>
        </p:nvGraphicFramePr>
        <p:xfrm>
          <a:off x="-180528" y="3645024"/>
          <a:ext cx="4968552" cy="31197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graphicFrame>
        <p:nvGraphicFramePr>
          <p:cNvPr id="9" name="Диаграмма 8"/>
          <p:cNvGraphicFramePr/>
          <p:nvPr>
            <p:extLst>
              <p:ext uri="{D42A27DB-BD31-4B8C-83A1-F6EECF244321}">
                <p14:modId xmlns:p14="http://schemas.microsoft.com/office/powerpoint/2010/main" val="1531404854"/>
              </p:ext>
            </p:extLst>
          </p:nvPr>
        </p:nvGraphicFramePr>
        <p:xfrm>
          <a:off x="4030178" y="4365104"/>
          <a:ext cx="5115560" cy="275971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5"/>
          </a:graphicData>
        </a:graphic>
      </p:graphicFrame>
    </p:spTree>
    <p:extLst>
      <p:ext uri="{BB962C8B-B14F-4D97-AF65-F5344CB8AC3E}">
        <p14:creationId xmlns:p14="http://schemas.microsoft.com/office/powerpoint/2010/main" val="130245161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83568" y="260648"/>
            <a:ext cx="7772400" cy="990600"/>
          </a:xfrm>
        </p:spPr>
        <p:txBody>
          <a:bodyPr/>
          <a:lstStyle/>
          <a:p>
            <a:r>
              <a:rPr lang="ru-RU" sz="3200" dirty="0">
                <a:latin typeface="+mn-lt"/>
              </a:rPr>
              <a:t>Количество рассмотренных дел </a:t>
            </a:r>
            <a:br>
              <a:rPr lang="ru-RU" sz="3200" dirty="0">
                <a:latin typeface="+mn-lt"/>
              </a:rPr>
            </a:br>
            <a:r>
              <a:rPr lang="ru-RU" sz="3200" dirty="0">
                <a:latin typeface="+mn-lt"/>
              </a:rPr>
              <a:t>и заявлений</a:t>
            </a:r>
          </a:p>
        </p:txBody>
      </p:sp>
      <p:graphicFrame>
        <p:nvGraphicFramePr>
          <p:cNvPr id="4" name="Диаграмма 3"/>
          <p:cNvGraphicFramePr/>
          <p:nvPr>
            <p:extLst>
              <p:ext uri="{D42A27DB-BD31-4B8C-83A1-F6EECF244321}">
                <p14:modId xmlns:p14="http://schemas.microsoft.com/office/powerpoint/2010/main" val="2532489066"/>
              </p:ext>
            </p:extLst>
          </p:nvPr>
        </p:nvGraphicFramePr>
        <p:xfrm>
          <a:off x="827584" y="1196752"/>
          <a:ext cx="7632848" cy="5184576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120635446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23528" y="332656"/>
            <a:ext cx="8496944" cy="1512168"/>
          </a:xfrm>
          <a:effectLst>
            <a:outerShdw blurRad="50800" dist="50800" dir="5400000" algn="ctr" rotWithShape="0">
              <a:schemeClr val="bg1"/>
            </a:outerShdw>
          </a:effectLst>
        </p:spPr>
        <p:txBody>
          <a:bodyPr>
            <a:noAutofit/>
          </a:bodyPr>
          <a:lstStyle/>
          <a:p>
            <a:r>
              <a:rPr lang="ru-RU" sz="3200" dirty="0">
                <a:latin typeface="+mn-lt"/>
              </a:rPr>
              <a:t>Рассмотрение дел в порядке приказного </a:t>
            </a:r>
            <a:r>
              <a:rPr lang="ru-RU" sz="3200" dirty="0" smtClean="0">
                <a:latin typeface="+mn-lt"/>
              </a:rPr>
              <a:t/>
            </a:r>
            <a:br>
              <a:rPr lang="ru-RU" sz="3200" dirty="0" smtClean="0">
                <a:latin typeface="+mn-lt"/>
              </a:rPr>
            </a:br>
            <a:r>
              <a:rPr lang="ru-RU" sz="3200" dirty="0" smtClean="0">
                <a:latin typeface="+mn-lt"/>
              </a:rPr>
              <a:t>и </a:t>
            </a:r>
            <a:r>
              <a:rPr lang="ru-RU" sz="3200" dirty="0">
                <a:latin typeface="+mn-lt"/>
              </a:rPr>
              <a:t>упрощенного производства</a:t>
            </a:r>
            <a:endParaRPr lang="ru-RU" dirty="0">
              <a:solidFill>
                <a:schemeClr val="tx1"/>
              </a:solidFill>
              <a:latin typeface="+mn-lt"/>
            </a:endParaRPr>
          </a:p>
        </p:txBody>
      </p:sp>
      <p:graphicFrame>
        <p:nvGraphicFramePr>
          <p:cNvPr id="5" name="Диаграмма 4"/>
          <p:cNvGraphicFramePr/>
          <p:nvPr>
            <p:extLst>
              <p:ext uri="{D42A27DB-BD31-4B8C-83A1-F6EECF244321}">
                <p14:modId xmlns:p14="http://schemas.microsoft.com/office/powerpoint/2010/main" val="2407787257"/>
              </p:ext>
            </p:extLst>
          </p:nvPr>
        </p:nvGraphicFramePr>
        <p:xfrm>
          <a:off x="827584" y="1828800"/>
          <a:ext cx="7560840" cy="4696544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37157082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Твердый переплет">
  <a:themeElements>
    <a:clrScheme name="Воздушный поток">
      <a:dk1>
        <a:sysClr val="windowText" lastClr="000000"/>
      </a:dk1>
      <a:lt1>
        <a:sysClr val="window" lastClr="FFFFFF"/>
      </a:lt1>
      <a:dk2>
        <a:srgbClr val="212745"/>
      </a:dk2>
      <a:lt2>
        <a:srgbClr val="B4DCFA"/>
      </a:lt2>
      <a:accent1>
        <a:srgbClr val="4E67C8"/>
      </a:accent1>
      <a:accent2>
        <a:srgbClr val="5ECCF3"/>
      </a:accent2>
      <a:accent3>
        <a:srgbClr val="A7EA52"/>
      </a:accent3>
      <a:accent4>
        <a:srgbClr val="5DCEAF"/>
      </a:accent4>
      <a:accent5>
        <a:srgbClr val="FF8021"/>
      </a:accent5>
      <a:accent6>
        <a:srgbClr val="F14124"/>
      </a:accent6>
      <a:hlink>
        <a:srgbClr val="56C7AA"/>
      </a:hlink>
      <a:folHlink>
        <a:srgbClr val="59A8D1"/>
      </a:folHlink>
    </a:clrScheme>
    <a:fontScheme name="Классическая">
      <a:majorFont>
        <a:latin typeface="Arial"/>
        <a:ea typeface=""/>
        <a:cs typeface=""/>
        <a:font script="Jpan" typeface="ＭＳ Ｐゴシック"/>
        <a:font script="Hang" typeface="돋움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Times New Roman"/>
        <a:ea typeface=""/>
        <a:cs typeface=""/>
        <a:font script="Jpan" typeface="ＭＳ Ｐ明朝"/>
        <a:font script="Hang" typeface="바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inorFont>
    </a:fontScheme>
    <a:fmtScheme name="Твердый переплет">
      <a:fillStyleLst>
        <a:solidFill>
          <a:schemeClr val="phClr"/>
        </a:solidFill>
        <a:solidFill>
          <a:schemeClr val="phClr">
            <a:tint val="68000"/>
            <a:shade val="94000"/>
            <a:satMod val="300000"/>
            <a:lumMod val="110000"/>
          </a:schemeClr>
        </a:solidFill>
        <a:gradFill rotWithShape="1">
          <a:gsLst>
            <a:gs pos="0">
              <a:schemeClr val="phClr">
                <a:tint val="94000"/>
                <a:satMod val="180000"/>
                <a:lumMod val="98000"/>
              </a:schemeClr>
            </a:gs>
            <a:gs pos="100000">
              <a:schemeClr val="phClr">
                <a:satMod val="130000"/>
              </a:schemeClr>
            </a:gs>
          </a:gsLst>
          <a:lin ang="5160000" scaled="0"/>
        </a:gradFill>
      </a:fillStyleLst>
      <a:lnStyleLst>
        <a:ln w="12700" cap="flat" cmpd="sng" algn="ctr">
          <a:solidFill>
            <a:schemeClr val="phClr">
              <a:shade val="90000"/>
              <a:lumMod val="90000"/>
            </a:schemeClr>
          </a:solidFill>
          <a:prstDash val="solid"/>
        </a:ln>
        <a:ln w="19050" cap="flat" cmpd="sng" algn="ctr">
          <a:solidFill>
            <a:schemeClr val="phClr">
              <a:shade val="75000"/>
              <a:lumMod val="90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38100" dist="12700" dir="5400000" rotWithShape="0">
              <a:srgbClr val="000000">
                <a:alpha val="15000"/>
              </a:srgbClr>
            </a:outerShdw>
          </a:effectLst>
        </a:effectStyle>
        <a:effectStyle>
          <a:effectLst>
            <a:outerShdw blurRad="50800" dist="25400" dir="5400000" rotWithShape="0">
              <a:srgbClr val="000000">
                <a:alpha val="46000"/>
              </a:srgbClr>
            </a:outerShdw>
          </a:effectLst>
        </a:effectStyle>
        <a:effectStyle>
          <a:effectLst>
            <a:outerShdw blurRad="50800" dist="25400" dir="5400000" rotWithShape="0">
              <a:srgbClr val="000000">
                <a:alpha val="48000"/>
              </a:srgbClr>
            </a:outerShdw>
          </a:effectLst>
          <a:scene3d>
            <a:camera prst="orthographicFront">
              <a:rot lat="0" lon="0" rev="0"/>
            </a:camera>
            <a:lightRig rig="threePt" dir="tl">
              <a:rot lat="0" lon="0" rev="2400000"/>
            </a:lightRig>
          </a:scene3d>
          <a:sp3d>
            <a:bevelT w="25400" h="25400"/>
          </a:sp3d>
        </a:effectStyle>
      </a:effectStyleLst>
      <a:bgFillStyleLst>
        <a:solidFill>
          <a:schemeClr val="phClr">
            <a:tint val="96000"/>
            <a:lumMod val="110000"/>
          </a:schemeClr>
        </a:solidFill>
        <a:blipFill rotWithShape="1">
          <a:blip xmlns:r="http://schemas.openxmlformats.org/officeDocument/2006/relationships" r:embed="rId1">
            <a:duotone>
              <a:schemeClr val="phClr">
                <a:tint val="93000"/>
                <a:shade val="20000"/>
              </a:schemeClr>
              <a:schemeClr val="phClr">
                <a:tint val="90000"/>
                <a:shade val="85000"/>
                <a:satMod val="115000"/>
              </a:schemeClr>
            </a:duotone>
          </a:blip>
          <a:tile tx="0" ty="0" sx="60000" sy="60000" flip="none" algn="tl"/>
        </a:blipFill>
        <a:blipFill rotWithShape="1">
          <a:blip xmlns:r="http://schemas.openxmlformats.org/officeDocument/2006/relationships" r:embed="rId2">
            <a:duotone>
              <a:schemeClr val="phClr">
                <a:shade val="50000"/>
                <a:satMod val="340000"/>
                <a:lumMod val="40000"/>
              </a:schemeClr>
              <a:schemeClr val="phClr">
                <a:tint val="92000"/>
                <a:shade val="94000"/>
                <a:hueMod val="110000"/>
                <a:satMod val="236000"/>
                <a:lumMod val="120000"/>
              </a:schemeClr>
            </a:duotone>
          </a:blip>
          <a:stretch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Override1.xml><?xml version="1.0" encoding="utf-8"?>
<a:themeOverride xmlns:a="http://schemas.openxmlformats.org/drawingml/2006/main">
  <a:clrScheme name="Стандартная">
    <a:dk1>
      <a:sysClr val="windowText" lastClr="000000"/>
    </a:dk1>
    <a:lt1>
      <a:sysClr val="window" lastClr="FFFFFF"/>
    </a:lt1>
    <a:dk2>
      <a:srgbClr val="1F497D"/>
    </a:dk2>
    <a:lt2>
      <a:srgbClr val="EEECE1"/>
    </a:lt2>
    <a:accent1>
      <a:srgbClr val="4F81BD"/>
    </a:accent1>
    <a:accent2>
      <a:srgbClr val="C0504D"/>
    </a:accent2>
    <a:accent3>
      <a:srgbClr val="9BBB59"/>
    </a:accent3>
    <a:accent4>
      <a:srgbClr val="8064A2"/>
    </a:accent4>
    <a:accent5>
      <a:srgbClr val="4BACC6"/>
    </a:accent5>
    <a:accent6>
      <a:srgbClr val="F79646"/>
    </a:accent6>
    <a:hlink>
      <a:srgbClr val="0000FF"/>
    </a:hlink>
    <a:folHlink>
      <a:srgbClr val="800080"/>
    </a:folHlink>
  </a:clrScheme>
  <a:fontScheme name="Стандартная">
    <a:majorFont>
      <a:latin typeface="Cambria"/>
      <a:ea typeface=""/>
      <a:cs typeface=""/>
      <a:font script="Jpan" typeface="ＭＳ ゴシック"/>
      <a:font script="Hang" typeface="맑은 고딕"/>
      <a:font script="Hans" typeface="宋体"/>
      <a:font script="Hant" typeface="新細明體"/>
      <a:font script="Arab" typeface="Times New Roman"/>
      <a:font script="Hebr" typeface="Times New Roman"/>
      <a:font script="Thai" typeface="Angsana New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</a:majorFont>
    <a:minorFont>
      <a:latin typeface="Calibri"/>
      <a:ea typeface=""/>
      <a:cs typeface=""/>
      <a:font script="Jpan" typeface="ＭＳ 明朝"/>
      <a:font script="Hang" typeface="맑은 고딕"/>
      <a:font script="Hans" typeface="宋体"/>
      <a:font script="Hant" typeface="新細明體"/>
      <a:font script="Arab" typeface="Arial"/>
      <a:font script="Hebr" typeface="Arial"/>
      <a:font script="Thai" typeface="Cordia New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</a:minorFont>
  </a:fontScheme>
  <a:fmtScheme name="Стандартная">
    <a:fillStyleLst>
      <a:solidFill>
        <a:schemeClr val="phClr"/>
      </a:solidFill>
      <a:gradFill rotWithShape="1">
        <a:gsLst>
          <a:gs pos="0">
            <a:schemeClr val="phClr">
              <a:tint val="50000"/>
              <a:satMod val="300000"/>
            </a:schemeClr>
          </a:gs>
          <a:gs pos="35000">
            <a:schemeClr val="phClr">
              <a:tint val="37000"/>
              <a:satMod val="300000"/>
            </a:schemeClr>
          </a:gs>
          <a:gs pos="100000">
            <a:schemeClr val="phClr">
              <a:tint val="15000"/>
              <a:satMod val="350000"/>
            </a:schemeClr>
          </a:gs>
        </a:gsLst>
        <a:lin ang="16200000" scaled="1"/>
      </a:gradFill>
      <a:gradFill rotWithShape="1">
        <a:gsLst>
          <a:gs pos="0">
            <a:schemeClr val="phClr">
              <a:shade val="51000"/>
              <a:satMod val="130000"/>
            </a:schemeClr>
          </a:gs>
          <a:gs pos="80000">
            <a:schemeClr val="phClr">
              <a:shade val="93000"/>
              <a:satMod val="130000"/>
            </a:schemeClr>
          </a:gs>
          <a:gs pos="100000">
            <a:schemeClr val="phClr">
              <a:shade val="94000"/>
              <a:satMod val="135000"/>
            </a:schemeClr>
          </a:gs>
        </a:gsLst>
        <a:lin ang="16200000" scaled="0"/>
      </a:gradFill>
    </a:fillStyleLst>
    <a:lnStyleLst>
      <a:ln w="9525" cap="flat" cmpd="sng" algn="ctr">
        <a:solidFill>
          <a:schemeClr val="phClr">
            <a:shade val="95000"/>
            <a:satMod val="105000"/>
          </a:schemeClr>
        </a:solidFill>
        <a:prstDash val="solid"/>
      </a:ln>
      <a:ln w="25400" cap="flat" cmpd="sng" algn="ctr">
        <a:solidFill>
          <a:schemeClr val="phClr"/>
        </a:solidFill>
        <a:prstDash val="solid"/>
      </a:ln>
      <a:ln w="38100" cap="flat" cmpd="sng" algn="ctr">
        <a:solidFill>
          <a:schemeClr val="phClr"/>
        </a:solidFill>
        <a:prstDash val="solid"/>
      </a:ln>
    </a:lnStyleLst>
    <a:effectStyleLst>
      <a:effectStyle>
        <a:effectLst>
          <a:outerShdw blurRad="40000" dist="20000" dir="5400000" rotWithShape="0">
            <a:srgbClr val="000000">
              <a:alpha val="38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a:effectStyle>
    </a:effectStyleLst>
    <a:bgFillStyleLst>
      <a:solidFill>
        <a:schemeClr val="phClr"/>
      </a:solidFill>
      <a:gradFill rotWithShape="1">
        <a:gsLst>
          <a:gs pos="0">
            <a:schemeClr val="phClr">
              <a:tint val="40000"/>
              <a:satMod val="350000"/>
            </a:schemeClr>
          </a:gs>
          <a:gs pos="40000">
            <a:schemeClr val="phClr">
              <a:tint val="45000"/>
              <a:shade val="99000"/>
              <a:satMod val="350000"/>
            </a:schemeClr>
          </a:gs>
          <a:gs pos="100000">
            <a:schemeClr val="phClr">
              <a:shade val="20000"/>
              <a:satMod val="255000"/>
            </a:schemeClr>
          </a:gs>
        </a:gsLst>
        <a:path path="circle">
          <a:fillToRect l="50000" t="-80000" r="50000" b="180000"/>
        </a:path>
      </a:gradFill>
      <a:gradFill rotWithShape="1">
        <a:gsLst>
          <a:gs pos="0">
            <a:schemeClr val="phClr">
              <a:tint val="80000"/>
              <a:satMod val="300000"/>
            </a:schemeClr>
          </a:gs>
          <a:gs pos="100000">
            <a:schemeClr val="phClr">
              <a:shade val="30000"/>
              <a:satMod val="200000"/>
            </a:schemeClr>
          </a:gs>
        </a:gsLst>
        <a:path path="circle">
          <a:fillToRect l="50000" t="50000" r="50000" b="50000"/>
        </a:path>
      </a:gradFill>
    </a:bgFillStyleLst>
  </a:fmtScheme>
</a:themeOverride>
</file>

<file path=ppt/theme/themeOverride2.xml><?xml version="1.0" encoding="utf-8"?>
<a:themeOverride xmlns:a="http://schemas.openxmlformats.org/drawingml/2006/main">
  <a:clrScheme name="Стандартная">
    <a:dk1>
      <a:sysClr val="windowText" lastClr="000000"/>
    </a:dk1>
    <a:lt1>
      <a:sysClr val="window" lastClr="FFFFFF"/>
    </a:lt1>
    <a:dk2>
      <a:srgbClr val="1F497D"/>
    </a:dk2>
    <a:lt2>
      <a:srgbClr val="EEECE1"/>
    </a:lt2>
    <a:accent1>
      <a:srgbClr val="4F81BD"/>
    </a:accent1>
    <a:accent2>
      <a:srgbClr val="C0504D"/>
    </a:accent2>
    <a:accent3>
      <a:srgbClr val="9BBB59"/>
    </a:accent3>
    <a:accent4>
      <a:srgbClr val="8064A2"/>
    </a:accent4>
    <a:accent5>
      <a:srgbClr val="4BACC6"/>
    </a:accent5>
    <a:accent6>
      <a:srgbClr val="F79646"/>
    </a:accent6>
    <a:hlink>
      <a:srgbClr val="0000FF"/>
    </a:hlink>
    <a:folHlink>
      <a:srgbClr val="800080"/>
    </a:folHlink>
  </a:clrScheme>
  <a:fontScheme name="Стандартная">
    <a:majorFont>
      <a:latin typeface="Cambria"/>
      <a:ea typeface=""/>
      <a:cs typeface=""/>
      <a:font script="Jpan" typeface="ＭＳ ゴシック"/>
      <a:font script="Hang" typeface="맑은 고딕"/>
      <a:font script="Hans" typeface="宋体"/>
      <a:font script="Hant" typeface="新細明體"/>
      <a:font script="Arab" typeface="Times New Roman"/>
      <a:font script="Hebr" typeface="Times New Roman"/>
      <a:font script="Thai" typeface="Angsana New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</a:majorFont>
    <a:minorFont>
      <a:latin typeface="Calibri"/>
      <a:ea typeface=""/>
      <a:cs typeface=""/>
      <a:font script="Jpan" typeface="ＭＳ 明朝"/>
      <a:font script="Hang" typeface="맑은 고딕"/>
      <a:font script="Hans" typeface="宋体"/>
      <a:font script="Hant" typeface="新細明體"/>
      <a:font script="Arab" typeface="Arial"/>
      <a:font script="Hebr" typeface="Arial"/>
      <a:font script="Thai" typeface="Cordia New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</a:minorFont>
  </a:fontScheme>
  <a:fmtScheme name="Стандартная">
    <a:fillStyleLst>
      <a:solidFill>
        <a:schemeClr val="phClr"/>
      </a:solidFill>
      <a:gradFill rotWithShape="1">
        <a:gsLst>
          <a:gs pos="0">
            <a:schemeClr val="phClr">
              <a:tint val="50000"/>
              <a:satMod val="300000"/>
            </a:schemeClr>
          </a:gs>
          <a:gs pos="35000">
            <a:schemeClr val="phClr">
              <a:tint val="37000"/>
              <a:satMod val="300000"/>
            </a:schemeClr>
          </a:gs>
          <a:gs pos="100000">
            <a:schemeClr val="phClr">
              <a:tint val="15000"/>
              <a:satMod val="350000"/>
            </a:schemeClr>
          </a:gs>
        </a:gsLst>
        <a:lin ang="16200000" scaled="1"/>
      </a:gradFill>
      <a:gradFill rotWithShape="1">
        <a:gsLst>
          <a:gs pos="0">
            <a:schemeClr val="phClr">
              <a:shade val="51000"/>
              <a:satMod val="130000"/>
            </a:schemeClr>
          </a:gs>
          <a:gs pos="80000">
            <a:schemeClr val="phClr">
              <a:shade val="93000"/>
              <a:satMod val="130000"/>
            </a:schemeClr>
          </a:gs>
          <a:gs pos="100000">
            <a:schemeClr val="phClr">
              <a:shade val="94000"/>
              <a:satMod val="135000"/>
            </a:schemeClr>
          </a:gs>
        </a:gsLst>
        <a:lin ang="16200000" scaled="0"/>
      </a:gradFill>
    </a:fillStyleLst>
    <a:lnStyleLst>
      <a:ln w="9525" cap="flat" cmpd="sng" algn="ctr">
        <a:solidFill>
          <a:schemeClr val="phClr">
            <a:shade val="95000"/>
            <a:satMod val="105000"/>
          </a:schemeClr>
        </a:solidFill>
        <a:prstDash val="solid"/>
      </a:ln>
      <a:ln w="25400" cap="flat" cmpd="sng" algn="ctr">
        <a:solidFill>
          <a:schemeClr val="phClr"/>
        </a:solidFill>
        <a:prstDash val="solid"/>
      </a:ln>
      <a:ln w="38100" cap="flat" cmpd="sng" algn="ctr">
        <a:solidFill>
          <a:schemeClr val="phClr"/>
        </a:solidFill>
        <a:prstDash val="solid"/>
      </a:ln>
    </a:lnStyleLst>
    <a:effectStyleLst>
      <a:effectStyle>
        <a:effectLst>
          <a:outerShdw blurRad="40000" dist="20000" dir="5400000" rotWithShape="0">
            <a:srgbClr val="000000">
              <a:alpha val="38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a:effectStyle>
    </a:effectStyleLst>
    <a:bgFillStyleLst>
      <a:solidFill>
        <a:schemeClr val="phClr"/>
      </a:solidFill>
      <a:gradFill rotWithShape="1">
        <a:gsLst>
          <a:gs pos="0">
            <a:schemeClr val="phClr">
              <a:tint val="40000"/>
              <a:satMod val="350000"/>
            </a:schemeClr>
          </a:gs>
          <a:gs pos="40000">
            <a:schemeClr val="phClr">
              <a:tint val="45000"/>
              <a:shade val="99000"/>
              <a:satMod val="350000"/>
            </a:schemeClr>
          </a:gs>
          <a:gs pos="100000">
            <a:schemeClr val="phClr">
              <a:shade val="20000"/>
              <a:satMod val="255000"/>
            </a:schemeClr>
          </a:gs>
        </a:gsLst>
        <a:path path="circle">
          <a:fillToRect l="50000" t="-80000" r="50000" b="180000"/>
        </a:path>
      </a:gradFill>
      <a:gradFill rotWithShape="1">
        <a:gsLst>
          <a:gs pos="0">
            <a:schemeClr val="phClr">
              <a:tint val="80000"/>
              <a:satMod val="300000"/>
            </a:schemeClr>
          </a:gs>
          <a:gs pos="100000">
            <a:schemeClr val="phClr">
              <a:shade val="30000"/>
              <a:satMod val="200000"/>
            </a:schemeClr>
          </a:gs>
        </a:gsLst>
        <a:path path="circle">
          <a:fillToRect l="50000" t="50000" r="50000" b="50000"/>
        </a:path>
      </a:gradFill>
    </a:bgFillStyleLst>
  </a:fmtScheme>
</a:themeOverride>
</file>

<file path=ppt/theme/themeOverride3.xml><?xml version="1.0" encoding="utf-8"?>
<a:themeOverride xmlns:a="http://schemas.openxmlformats.org/drawingml/2006/main">
  <a:clrScheme name="Стандартная">
    <a:dk1>
      <a:sysClr val="windowText" lastClr="000000"/>
    </a:dk1>
    <a:lt1>
      <a:sysClr val="window" lastClr="FFFFFF"/>
    </a:lt1>
    <a:dk2>
      <a:srgbClr val="1F497D"/>
    </a:dk2>
    <a:lt2>
      <a:srgbClr val="EEECE1"/>
    </a:lt2>
    <a:accent1>
      <a:srgbClr val="4F81BD"/>
    </a:accent1>
    <a:accent2>
      <a:srgbClr val="C0504D"/>
    </a:accent2>
    <a:accent3>
      <a:srgbClr val="9BBB59"/>
    </a:accent3>
    <a:accent4>
      <a:srgbClr val="8064A2"/>
    </a:accent4>
    <a:accent5>
      <a:srgbClr val="4BACC6"/>
    </a:accent5>
    <a:accent6>
      <a:srgbClr val="F79646"/>
    </a:accent6>
    <a:hlink>
      <a:srgbClr val="0000FF"/>
    </a:hlink>
    <a:folHlink>
      <a:srgbClr val="800080"/>
    </a:folHlink>
  </a:clrScheme>
  <a:fontScheme name="Стандартная">
    <a:majorFont>
      <a:latin typeface="Cambria"/>
      <a:ea typeface=""/>
      <a:cs typeface=""/>
      <a:font script="Jpan" typeface="ＭＳ ゴシック"/>
      <a:font script="Hang" typeface="맑은 고딕"/>
      <a:font script="Hans" typeface="宋体"/>
      <a:font script="Hant" typeface="新細明體"/>
      <a:font script="Arab" typeface="Times New Roman"/>
      <a:font script="Hebr" typeface="Times New Roman"/>
      <a:font script="Thai" typeface="Angsana New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</a:majorFont>
    <a:minorFont>
      <a:latin typeface="Calibri"/>
      <a:ea typeface=""/>
      <a:cs typeface=""/>
      <a:font script="Jpan" typeface="ＭＳ 明朝"/>
      <a:font script="Hang" typeface="맑은 고딕"/>
      <a:font script="Hans" typeface="宋体"/>
      <a:font script="Hant" typeface="新細明體"/>
      <a:font script="Arab" typeface="Arial"/>
      <a:font script="Hebr" typeface="Arial"/>
      <a:font script="Thai" typeface="Cordia New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</a:minorFont>
  </a:fontScheme>
  <a:fmtScheme name="Стандартная">
    <a:fillStyleLst>
      <a:solidFill>
        <a:schemeClr val="phClr"/>
      </a:solidFill>
      <a:gradFill rotWithShape="1">
        <a:gsLst>
          <a:gs pos="0">
            <a:schemeClr val="phClr">
              <a:tint val="50000"/>
              <a:satMod val="300000"/>
            </a:schemeClr>
          </a:gs>
          <a:gs pos="35000">
            <a:schemeClr val="phClr">
              <a:tint val="37000"/>
              <a:satMod val="300000"/>
            </a:schemeClr>
          </a:gs>
          <a:gs pos="100000">
            <a:schemeClr val="phClr">
              <a:tint val="15000"/>
              <a:satMod val="350000"/>
            </a:schemeClr>
          </a:gs>
        </a:gsLst>
        <a:lin ang="16200000" scaled="1"/>
      </a:gradFill>
      <a:gradFill rotWithShape="1">
        <a:gsLst>
          <a:gs pos="0">
            <a:schemeClr val="phClr">
              <a:shade val="51000"/>
              <a:satMod val="130000"/>
            </a:schemeClr>
          </a:gs>
          <a:gs pos="80000">
            <a:schemeClr val="phClr">
              <a:shade val="93000"/>
              <a:satMod val="130000"/>
            </a:schemeClr>
          </a:gs>
          <a:gs pos="100000">
            <a:schemeClr val="phClr">
              <a:shade val="94000"/>
              <a:satMod val="135000"/>
            </a:schemeClr>
          </a:gs>
        </a:gsLst>
        <a:lin ang="16200000" scaled="0"/>
      </a:gradFill>
    </a:fillStyleLst>
    <a:lnStyleLst>
      <a:ln w="9525" cap="flat" cmpd="sng" algn="ctr">
        <a:solidFill>
          <a:schemeClr val="phClr">
            <a:shade val="95000"/>
            <a:satMod val="105000"/>
          </a:schemeClr>
        </a:solidFill>
        <a:prstDash val="solid"/>
      </a:ln>
      <a:ln w="25400" cap="flat" cmpd="sng" algn="ctr">
        <a:solidFill>
          <a:schemeClr val="phClr"/>
        </a:solidFill>
        <a:prstDash val="solid"/>
      </a:ln>
      <a:ln w="38100" cap="flat" cmpd="sng" algn="ctr">
        <a:solidFill>
          <a:schemeClr val="phClr"/>
        </a:solidFill>
        <a:prstDash val="solid"/>
      </a:ln>
    </a:lnStyleLst>
    <a:effectStyleLst>
      <a:effectStyle>
        <a:effectLst>
          <a:outerShdw blurRad="40000" dist="20000" dir="5400000" rotWithShape="0">
            <a:srgbClr val="000000">
              <a:alpha val="38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a:effectStyle>
    </a:effectStyleLst>
    <a:bgFillStyleLst>
      <a:solidFill>
        <a:schemeClr val="phClr"/>
      </a:solidFill>
      <a:gradFill rotWithShape="1">
        <a:gsLst>
          <a:gs pos="0">
            <a:schemeClr val="phClr">
              <a:tint val="40000"/>
              <a:satMod val="350000"/>
            </a:schemeClr>
          </a:gs>
          <a:gs pos="40000">
            <a:schemeClr val="phClr">
              <a:tint val="45000"/>
              <a:shade val="99000"/>
              <a:satMod val="350000"/>
            </a:schemeClr>
          </a:gs>
          <a:gs pos="100000">
            <a:schemeClr val="phClr">
              <a:shade val="20000"/>
              <a:satMod val="255000"/>
            </a:schemeClr>
          </a:gs>
        </a:gsLst>
        <a:path path="circle">
          <a:fillToRect l="50000" t="-80000" r="50000" b="180000"/>
        </a:path>
      </a:gradFill>
      <a:gradFill rotWithShape="1">
        <a:gsLst>
          <a:gs pos="0">
            <a:schemeClr val="phClr">
              <a:tint val="80000"/>
              <a:satMod val="300000"/>
            </a:schemeClr>
          </a:gs>
          <a:gs pos="100000">
            <a:schemeClr val="phClr">
              <a:shade val="30000"/>
              <a:satMod val="200000"/>
            </a:schemeClr>
          </a:gs>
        </a:gsLst>
        <a:path path="circle">
          <a:fillToRect l="50000" t="50000" r="50000" b="50000"/>
        </a:path>
      </a:gradFill>
    </a:bgFillStyleLst>
  </a:fmtScheme>
</a:themeOverride>
</file>

<file path=ppt/theme/themeOverride4.xml><?xml version="1.0" encoding="utf-8"?>
<a:themeOverride xmlns:a="http://schemas.openxmlformats.org/drawingml/2006/main">
  <a:clrScheme name="Стандартная">
    <a:dk1>
      <a:sysClr val="windowText" lastClr="000000"/>
    </a:dk1>
    <a:lt1>
      <a:sysClr val="window" lastClr="FFFFFF"/>
    </a:lt1>
    <a:dk2>
      <a:srgbClr val="1F497D"/>
    </a:dk2>
    <a:lt2>
      <a:srgbClr val="EEECE1"/>
    </a:lt2>
    <a:accent1>
      <a:srgbClr val="4F81BD"/>
    </a:accent1>
    <a:accent2>
      <a:srgbClr val="C0504D"/>
    </a:accent2>
    <a:accent3>
      <a:srgbClr val="9BBB59"/>
    </a:accent3>
    <a:accent4>
      <a:srgbClr val="8064A2"/>
    </a:accent4>
    <a:accent5>
      <a:srgbClr val="4BACC6"/>
    </a:accent5>
    <a:accent6>
      <a:srgbClr val="F79646"/>
    </a:accent6>
    <a:hlink>
      <a:srgbClr val="0000FF"/>
    </a:hlink>
    <a:folHlink>
      <a:srgbClr val="800080"/>
    </a:folHlink>
  </a:clrScheme>
  <a:fontScheme name="Стандартная">
    <a:majorFont>
      <a:latin typeface="Cambria"/>
      <a:ea typeface=""/>
      <a:cs typeface=""/>
      <a:font script="Jpan" typeface="ＭＳ ゴシック"/>
      <a:font script="Hang" typeface="맑은 고딕"/>
      <a:font script="Hans" typeface="宋体"/>
      <a:font script="Hant" typeface="新細明體"/>
      <a:font script="Arab" typeface="Times New Roman"/>
      <a:font script="Hebr" typeface="Times New Roman"/>
      <a:font script="Thai" typeface="Angsana New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</a:majorFont>
    <a:minorFont>
      <a:latin typeface="Calibri"/>
      <a:ea typeface=""/>
      <a:cs typeface=""/>
      <a:font script="Jpan" typeface="ＭＳ 明朝"/>
      <a:font script="Hang" typeface="맑은 고딕"/>
      <a:font script="Hans" typeface="宋体"/>
      <a:font script="Hant" typeface="新細明體"/>
      <a:font script="Arab" typeface="Arial"/>
      <a:font script="Hebr" typeface="Arial"/>
      <a:font script="Thai" typeface="Cordia New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</a:minorFont>
  </a:fontScheme>
  <a:fmtScheme name="Стандартная">
    <a:fillStyleLst>
      <a:solidFill>
        <a:schemeClr val="phClr"/>
      </a:solidFill>
      <a:gradFill rotWithShape="1">
        <a:gsLst>
          <a:gs pos="0">
            <a:schemeClr val="phClr">
              <a:tint val="50000"/>
              <a:satMod val="300000"/>
            </a:schemeClr>
          </a:gs>
          <a:gs pos="35000">
            <a:schemeClr val="phClr">
              <a:tint val="37000"/>
              <a:satMod val="300000"/>
            </a:schemeClr>
          </a:gs>
          <a:gs pos="100000">
            <a:schemeClr val="phClr">
              <a:tint val="15000"/>
              <a:satMod val="350000"/>
            </a:schemeClr>
          </a:gs>
        </a:gsLst>
        <a:lin ang="16200000" scaled="1"/>
      </a:gradFill>
      <a:gradFill rotWithShape="1">
        <a:gsLst>
          <a:gs pos="0">
            <a:schemeClr val="phClr">
              <a:shade val="51000"/>
              <a:satMod val="130000"/>
            </a:schemeClr>
          </a:gs>
          <a:gs pos="80000">
            <a:schemeClr val="phClr">
              <a:shade val="93000"/>
              <a:satMod val="130000"/>
            </a:schemeClr>
          </a:gs>
          <a:gs pos="100000">
            <a:schemeClr val="phClr">
              <a:shade val="94000"/>
              <a:satMod val="135000"/>
            </a:schemeClr>
          </a:gs>
        </a:gsLst>
        <a:lin ang="16200000" scaled="0"/>
      </a:gradFill>
    </a:fillStyleLst>
    <a:lnStyleLst>
      <a:ln w="9525" cap="flat" cmpd="sng" algn="ctr">
        <a:solidFill>
          <a:schemeClr val="phClr">
            <a:shade val="95000"/>
            <a:satMod val="105000"/>
          </a:schemeClr>
        </a:solidFill>
        <a:prstDash val="solid"/>
      </a:ln>
      <a:ln w="25400" cap="flat" cmpd="sng" algn="ctr">
        <a:solidFill>
          <a:schemeClr val="phClr"/>
        </a:solidFill>
        <a:prstDash val="solid"/>
      </a:ln>
      <a:ln w="38100" cap="flat" cmpd="sng" algn="ctr">
        <a:solidFill>
          <a:schemeClr val="phClr"/>
        </a:solidFill>
        <a:prstDash val="solid"/>
      </a:ln>
    </a:lnStyleLst>
    <a:effectStyleLst>
      <a:effectStyle>
        <a:effectLst>
          <a:outerShdw blurRad="40000" dist="20000" dir="5400000" rotWithShape="0">
            <a:srgbClr val="000000">
              <a:alpha val="38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a:effectStyle>
    </a:effectStyleLst>
    <a:bgFillStyleLst>
      <a:solidFill>
        <a:schemeClr val="phClr"/>
      </a:solidFill>
      <a:gradFill rotWithShape="1">
        <a:gsLst>
          <a:gs pos="0">
            <a:schemeClr val="phClr">
              <a:tint val="40000"/>
              <a:satMod val="350000"/>
            </a:schemeClr>
          </a:gs>
          <a:gs pos="40000">
            <a:schemeClr val="phClr">
              <a:tint val="45000"/>
              <a:shade val="99000"/>
              <a:satMod val="350000"/>
            </a:schemeClr>
          </a:gs>
          <a:gs pos="100000">
            <a:schemeClr val="phClr">
              <a:shade val="20000"/>
              <a:satMod val="255000"/>
            </a:schemeClr>
          </a:gs>
        </a:gsLst>
        <a:path path="circle">
          <a:fillToRect l="50000" t="-80000" r="50000" b="180000"/>
        </a:path>
      </a:gradFill>
      <a:gradFill rotWithShape="1">
        <a:gsLst>
          <a:gs pos="0">
            <a:schemeClr val="phClr">
              <a:tint val="80000"/>
              <a:satMod val="300000"/>
            </a:schemeClr>
          </a:gs>
          <a:gs pos="100000">
            <a:schemeClr val="phClr">
              <a:shade val="30000"/>
              <a:satMod val="200000"/>
            </a:schemeClr>
          </a:gs>
        </a:gsLst>
        <a:path path="circle">
          <a:fillToRect l="50000" t="50000" r="50000" b="50000"/>
        </a:path>
      </a:gradFill>
    </a:bgFillStyleLst>
  </a:fmtScheme>
</a:themeOverride>
</file>

<file path=ppt/theme/themeOverride5.xml><?xml version="1.0" encoding="utf-8"?>
<a:themeOverride xmlns:a="http://schemas.openxmlformats.org/drawingml/2006/main">
  <a:clrScheme name="Стандартная">
    <a:dk1>
      <a:sysClr val="windowText" lastClr="000000"/>
    </a:dk1>
    <a:lt1>
      <a:sysClr val="window" lastClr="FFFFFF"/>
    </a:lt1>
    <a:dk2>
      <a:srgbClr val="1F497D"/>
    </a:dk2>
    <a:lt2>
      <a:srgbClr val="EEECE1"/>
    </a:lt2>
    <a:accent1>
      <a:srgbClr val="4F81BD"/>
    </a:accent1>
    <a:accent2>
      <a:srgbClr val="C0504D"/>
    </a:accent2>
    <a:accent3>
      <a:srgbClr val="9BBB59"/>
    </a:accent3>
    <a:accent4>
      <a:srgbClr val="8064A2"/>
    </a:accent4>
    <a:accent5>
      <a:srgbClr val="4BACC6"/>
    </a:accent5>
    <a:accent6>
      <a:srgbClr val="F79646"/>
    </a:accent6>
    <a:hlink>
      <a:srgbClr val="0000FF"/>
    </a:hlink>
    <a:folHlink>
      <a:srgbClr val="800080"/>
    </a:folHlink>
  </a:clrScheme>
  <a:fontScheme name="Стандартная">
    <a:majorFont>
      <a:latin typeface="Cambria"/>
      <a:ea typeface=""/>
      <a:cs typeface=""/>
      <a:font script="Jpan" typeface="ＭＳ ゴシック"/>
      <a:font script="Hang" typeface="맑은 고딕"/>
      <a:font script="Hans" typeface="宋体"/>
      <a:font script="Hant" typeface="新細明體"/>
      <a:font script="Arab" typeface="Times New Roman"/>
      <a:font script="Hebr" typeface="Times New Roman"/>
      <a:font script="Thai" typeface="Angsana New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</a:majorFont>
    <a:minorFont>
      <a:latin typeface="Calibri"/>
      <a:ea typeface=""/>
      <a:cs typeface=""/>
      <a:font script="Jpan" typeface="ＭＳ 明朝"/>
      <a:font script="Hang" typeface="맑은 고딕"/>
      <a:font script="Hans" typeface="宋体"/>
      <a:font script="Hant" typeface="新細明體"/>
      <a:font script="Arab" typeface="Arial"/>
      <a:font script="Hebr" typeface="Arial"/>
      <a:font script="Thai" typeface="Cordia New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</a:minorFont>
  </a:fontScheme>
  <a:fmtScheme name="Стандартная">
    <a:fillStyleLst>
      <a:solidFill>
        <a:schemeClr val="phClr"/>
      </a:solidFill>
      <a:gradFill rotWithShape="1">
        <a:gsLst>
          <a:gs pos="0">
            <a:schemeClr val="phClr">
              <a:tint val="50000"/>
              <a:satMod val="300000"/>
            </a:schemeClr>
          </a:gs>
          <a:gs pos="35000">
            <a:schemeClr val="phClr">
              <a:tint val="37000"/>
              <a:satMod val="300000"/>
            </a:schemeClr>
          </a:gs>
          <a:gs pos="100000">
            <a:schemeClr val="phClr">
              <a:tint val="15000"/>
              <a:satMod val="350000"/>
            </a:schemeClr>
          </a:gs>
        </a:gsLst>
        <a:lin ang="16200000" scaled="1"/>
      </a:gradFill>
      <a:gradFill rotWithShape="1">
        <a:gsLst>
          <a:gs pos="0">
            <a:schemeClr val="phClr">
              <a:shade val="51000"/>
              <a:satMod val="130000"/>
            </a:schemeClr>
          </a:gs>
          <a:gs pos="80000">
            <a:schemeClr val="phClr">
              <a:shade val="93000"/>
              <a:satMod val="130000"/>
            </a:schemeClr>
          </a:gs>
          <a:gs pos="100000">
            <a:schemeClr val="phClr">
              <a:shade val="94000"/>
              <a:satMod val="135000"/>
            </a:schemeClr>
          </a:gs>
        </a:gsLst>
        <a:lin ang="16200000" scaled="0"/>
      </a:gradFill>
    </a:fillStyleLst>
    <a:lnStyleLst>
      <a:ln w="9525" cap="flat" cmpd="sng" algn="ctr">
        <a:solidFill>
          <a:schemeClr val="phClr">
            <a:shade val="95000"/>
            <a:satMod val="105000"/>
          </a:schemeClr>
        </a:solidFill>
        <a:prstDash val="solid"/>
      </a:ln>
      <a:ln w="25400" cap="flat" cmpd="sng" algn="ctr">
        <a:solidFill>
          <a:schemeClr val="phClr"/>
        </a:solidFill>
        <a:prstDash val="solid"/>
      </a:ln>
      <a:ln w="38100" cap="flat" cmpd="sng" algn="ctr">
        <a:solidFill>
          <a:schemeClr val="phClr"/>
        </a:solidFill>
        <a:prstDash val="solid"/>
      </a:ln>
    </a:lnStyleLst>
    <a:effectStyleLst>
      <a:effectStyle>
        <a:effectLst>
          <a:outerShdw blurRad="40000" dist="20000" dir="5400000" rotWithShape="0">
            <a:srgbClr val="000000">
              <a:alpha val="38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a:effectStyle>
    </a:effectStyleLst>
    <a:bgFillStyleLst>
      <a:solidFill>
        <a:schemeClr val="phClr"/>
      </a:solidFill>
      <a:gradFill rotWithShape="1">
        <a:gsLst>
          <a:gs pos="0">
            <a:schemeClr val="phClr">
              <a:tint val="40000"/>
              <a:satMod val="350000"/>
            </a:schemeClr>
          </a:gs>
          <a:gs pos="40000">
            <a:schemeClr val="phClr">
              <a:tint val="45000"/>
              <a:shade val="99000"/>
              <a:satMod val="350000"/>
            </a:schemeClr>
          </a:gs>
          <a:gs pos="100000">
            <a:schemeClr val="phClr">
              <a:shade val="20000"/>
              <a:satMod val="255000"/>
            </a:schemeClr>
          </a:gs>
        </a:gsLst>
        <a:path path="circle">
          <a:fillToRect l="50000" t="-80000" r="50000" b="180000"/>
        </a:path>
      </a:gradFill>
      <a:gradFill rotWithShape="1">
        <a:gsLst>
          <a:gs pos="0">
            <a:schemeClr val="phClr">
              <a:tint val="80000"/>
              <a:satMod val="300000"/>
            </a:schemeClr>
          </a:gs>
          <a:gs pos="100000">
            <a:schemeClr val="phClr">
              <a:shade val="30000"/>
              <a:satMod val="200000"/>
            </a:schemeClr>
          </a:gs>
        </a:gsLst>
        <a:path path="circle">
          <a:fillToRect l="50000" t="50000" r="50000" b="50000"/>
        </a:path>
      </a:gradFill>
    </a:bgFillStyleLst>
  </a:fmtScheme>
</a:themeOverride>
</file>

<file path=ppt/theme/themeOverride6.xml><?xml version="1.0" encoding="utf-8"?>
<a:themeOverride xmlns:a="http://schemas.openxmlformats.org/drawingml/2006/main">
  <a:clrScheme name="Стандартная">
    <a:dk1>
      <a:sysClr val="windowText" lastClr="000000"/>
    </a:dk1>
    <a:lt1>
      <a:sysClr val="window" lastClr="FFFFFF"/>
    </a:lt1>
    <a:dk2>
      <a:srgbClr val="1F497D"/>
    </a:dk2>
    <a:lt2>
      <a:srgbClr val="EEECE1"/>
    </a:lt2>
    <a:accent1>
      <a:srgbClr val="4F81BD"/>
    </a:accent1>
    <a:accent2>
      <a:srgbClr val="C0504D"/>
    </a:accent2>
    <a:accent3>
      <a:srgbClr val="9BBB59"/>
    </a:accent3>
    <a:accent4>
      <a:srgbClr val="8064A2"/>
    </a:accent4>
    <a:accent5>
      <a:srgbClr val="4BACC6"/>
    </a:accent5>
    <a:accent6>
      <a:srgbClr val="F79646"/>
    </a:accent6>
    <a:hlink>
      <a:srgbClr val="0000FF"/>
    </a:hlink>
    <a:folHlink>
      <a:srgbClr val="800080"/>
    </a:folHlink>
  </a:clrScheme>
  <a:fontScheme name="Стандартная">
    <a:majorFont>
      <a:latin typeface="Cambria"/>
      <a:ea typeface=""/>
      <a:cs typeface=""/>
      <a:font script="Jpan" typeface="ＭＳ ゴシック"/>
      <a:font script="Hang" typeface="맑은 고딕"/>
      <a:font script="Hans" typeface="宋体"/>
      <a:font script="Hant" typeface="新細明體"/>
      <a:font script="Arab" typeface="Times New Roman"/>
      <a:font script="Hebr" typeface="Times New Roman"/>
      <a:font script="Thai" typeface="Angsana New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</a:majorFont>
    <a:minorFont>
      <a:latin typeface="Calibri"/>
      <a:ea typeface=""/>
      <a:cs typeface=""/>
      <a:font script="Jpan" typeface="ＭＳ 明朝"/>
      <a:font script="Hang" typeface="맑은 고딕"/>
      <a:font script="Hans" typeface="宋体"/>
      <a:font script="Hant" typeface="新細明體"/>
      <a:font script="Arab" typeface="Arial"/>
      <a:font script="Hebr" typeface="Arial"/>
      <a:font script="Thai" typeface="Cordia New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</a:minorFont>
  </a:fontScheme>
  <a:fmtScheme name="Стандартная">
    <a:fillStyleLst>
      <a:solidFill>
        <a:schemeClr val="phClr"/>
      </a:solidFill>
      <a:gradFill rotWithShape="1">
        <a:gsLst>
          <a:gs pos="0">
            <a:schemeClr val="phClr">
              <a:tint val="50000"/>
              <a:satMod val="300000"/>
            </a:schemeClr>
          </a:gs>
          <a:gs pos="35000">
            <a:schemeClr val="phClr">
              <a:tint val="37000"/>
              <a:satMod val="300000"/>
            </a:schemeClr>
          </a:gs>
          <a:gs pos="100000">
            <a:schemeClr val="phClr">
              <a:tint val="15000"/>
              <a:satMod val="350000"/>
            </a:schemeClr>
          </a:gs>
        </a:gsLst>
        <a:lin ang="16200000" scaled="1"/>
      </a:gradFill>
      <a:gradFill rotWithShape="1">
        <a:gsLst>
          <a:gs pos="0">
            <a:schemeClr val="phClr">
              <a:shade val="51000"/>
              <a:satMod val="130000"/>
            </a:schemeClr>
          </a:gs>
          <a:gs pos="80000">
            <a:schemeClr val="phClr">
              <a:shade val="93000"/>
              <a:satMod val="130000"/>
            </a:schemeClr>
          </a:gs>
          <a:gs pos="100000">
            <a:schemeClr val="phClr">
              <a:shade val="94000"/>
              <a:satMod val="135000"/>
            </a:schemeClr>
          </a:gs>
        </a:gsLst>
        <a:lin ang="16200000" scaled="0"/>
      </a:gradFill>
    </a:fillStyleLst>
    <a:lnStyleLst>
      <a:ln w="9525" cap="flat" cmpd="sng" algn="ctr">
        <a:solidFill>
          <a:schemeClr val="phClr">
            <a:shade val="95000"/>
            <a:satMod val="105000"/>
          </a:schemeClr>
        </a:solidFill>
        <a:prstDash val="solid"/>
      </a:ln>
      <a:ln w="25400" cap="flat" cmpd="sng" algn="ctr">
        <a:solidFill>
          <a:schemeClr val="phClr"/>
        </a:solidFill>
        <a:prstDash val="solid"/>
      </a:ln>
      <a:ln w="38100" cap="flat" cmpd="sng" algn="ctr">
        <a:solidFill>
          <a:schemeClr val="phClr"/>
        </a:solidFill>
        <a:prstDash val="solid"/>
      </a:ln>
    </a:lnStyleLst>
    <a:effectStyleLst>
      <a:effectStyle>
        <a:effectLst>
          <a:outerShdw blurRad="40000" dist="20000" dir="5400000" rotWithShape="0">
            <a:srgbClr val="000000">
              <a:alpha val="38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a:effectStyle>
    </a:effectStyleLst>
    <a:bgFillStyleLst>
      <a:solidFill>
        <a:schemeClr val="phClr"/>
      </a:solidFill>
      <a:gradFill rotWithShape="1">
        <a:gsLst>
          <a:gs pos="0">
            <a:schemeClr val="phClr">
              <a:tint val="40000"/>
              <a:satMod val="350000"/>
            </a:schemeClr>
          </a:gs>
          <a:gs pos="40000">
            <a:schemeClr val="phClr">
              <a:tint val="45000"/>
              <a:shade val="99000"/>
              <a:satMod val="350000"/>
            </a:schemeClr>
          </a:gs>
          <a:gs pos="100000">
            <a:schemeClr val="phClr">
              <a:shade val="20000"/>
              <a:satMod val="255000"/>
            </a:schemeClr>
          </a:gs>
        </a:gsLst>
        <a:path path="circle">
          <a:fillToRect l="50000" t="-80000" r="50000" b="180000"/>
        </a:path>
      </a:gradFill>
      <a:gradFill rotWithShape="1">
        <a:gsLst>
          <a:gs pos="0">
            <a:schemeClr val="phClr">
              <a:tint val="80000"/>
              <a:satMod val="300000"/>
            </a:schemeClr>
          </a:gs>
          <a:gs pos="100000">
            <a:schemeClr val="phClr">
              <a:shade val="30000"/>
              <a:satMod val="200000"/>
            </a:schemeClr>
          </a:gs>
        </a:gsLst>
        <a:path path="circle">
          <a:fillToRect l="50000" t="50000" r="50000" b="50000"/>
        </a:path>
      </a:gradFill>
    </a:bgFillStyleLst>
  </a:fmtScheme>
</a:themeOverride>
</file>

<file path=ppt/theme/themeOverride7.xml><?xml version="1.0" encoding="utf-8"?>
<a:themeOverride xmlns:a="http://schemas.openxmlformats.org/drawingml/2006/main">
  <a:clrScheme name="Стандартная">
    <a:dk1>
      <a:sysClr val="windowText" lastClr="000000"/>
    </a:dk1>
    <a:lt1>
      <a:sysClr val="window" lastClr="FFFFFF"/>
    </a:lt1>
    <a:dk2>
      <a:srgbClr val="1F497D"/>
    </a:dk2>
    <a:lt2>
      <a:srgbClr val="EEECE1"/>
    </a:lt2>
    <a:accent1>
      <a:srgbClr val="4F81BD"/>
    </a:accent1>
    <a:accent2>
      <a:srgbClr val="C0504D"/>
    </a:accent2>
    <a:accent3>
      <a:srgbClr val="9BBB59"/>
    </a:accent3>
    <a:accent4>
      <a:srgbClr val="8064A2"/>
    </a:accent4>
    <a:accent5>
      <a:srgbClr val="4BACC6"/>
    </a:accent5>
    <a:accent6>
      <a:srgbClr val="F79646"/>
    </a:accent6>
    <a:hlink>
      <a:srgbClr val="0000FF"/>
    </a:hlink>
    <a:folHlink>
      <a:srgbClr val="800080"/>
    </a:folHlink>
  </a:clrScheme>
  <a:fontScheme name="Стандартная">
    <a:majorFont>
      <a:latin typeface="Cambria"/>
      <a:ea typeface=""/>
      <a:cs typeface=""/>
      <a:font script="Jpan" typeface="ＭＳ ゴシック"/>
      <a:font script="Hang" typeface="맑은 고딕"/>
      <a:font script="Hans" typeface="宋体"/>
      <a:font script="Hant" typeface="新細明體"/>
      <a:font script="Arab" typeface="Times New Roman"/>
      <a:font script="Hebr" typeface="Times New Roman"/>
      <a:font script="Thai" typeface="Angsana New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</a:majorFont>
    <a:minorFont>
      <a:latin typeface="Calibri"/>
      <a:ea typeface=""/>
      <a:cs typeface=""/>
      <a:font script="Jpan" typeface="ＭＳ 明朝"/>
      <a:font script="Hang" typeface="맑은 고딕"/>
      <a:font script="Hans" typeface="宋体"/>
      <a:font script="Hant" typeface="新細明體"/>
      <a:font script="Arab" typeface="Arial"/>
      <a:font script="Hebr" typeface="Arial"/>
      <a:font script="Thai" typeface="Cordia New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</a:minorFont>
  </a:fontScheme>
  <a:fmtScheme name="Стандартная">
    <a:fillStyleLst>
      <a:solidFill>
        <a:schemeClr val="phClr"/>
      </a:solidFill>
      <a:gradFill rotWithShape="1">
        <a:gsLst>
          <a:gs pos="0">
            <a:schemeClr val="phClr">
              <a:tint val="50000"/>
              <a:satMod val="300000"/>
            </a:schemeClr>
          </a:gs>
          <a:gs pos="35000">
            <a:schemeClr val="phClr">
              <a:tint val="37000"/>
              <a:satMod val="300000"/>
            </a:schemeClr>
          </a:gs>
          <a:gs pos="100000">
            <a:schemeClr val="phClr">
              <a:tint val="15000"/>
              <a:satMod val="350000"/>
            </a:schemeClr>
          </a:gs>
        </a:gsLst>
        <a:lin ang="16200000" scaled="1"/>
      </a:gradFill>
      <a:gradFill rotWithShape="1">
        <a:gsLst>
          <a:gs pos="0">
            <a:schemeClr val="phClr">
              <a:shade val="51000"/>
              <a:satMod val="130000"/>
            </a:schemeClr>
          </a:gs>
          <a:gs pos="80000">
            <a:schemeClr val="phClr">
              <a:shade val="93000"/>
              <a:satMod val="130000"/>
            </a:schemeClr>
          </a:gs>
          <a:gs pos="100000">
            <a:schemeClr val="phClr">
              <a:shade val="94000"/>
              <a:satMod val="135000"/>
            </a:schemeClr>
          </a:gs>
        </a:gsLst>
        <a:lin ang="16200000" scaled="0"/>
      </a:gradFill>
    </a:fillStyleLst>
    <a:lnStyleLst>
      <a:ln w="9525" cap="flat" cmpd="sng" algn="ctr">
        <a:solidFill>
          <a:schemeClr val="phClr">
            <a:shade val="95000"/>
            <a:satMod val="105000"/>
          </a:schemeClr>
        </a:solidFill>
        <a:prstDash val="solid"/>
      </a:ln>
      <a:ln w="25400" cap="flat" cmpd="sng" algn="ctr">
        <a:solidFill>
          <a:schemeClr val="phClr"/>
        </a:solidFill>
        <a:prstDash val="solid"/>
      </a:ln>
      <a:ln w="38100" cap="flat" cmpd="sng" algn="ctr">
        <a:solidFill>
          <a:schemeClr val="phClr"/>
        </a:solidFill>
        <a:prstDash val="solid"/>
      </a:ln>
    </a:lnStyleLst>
    <a:effectStyleLst>
      <a:effectStyle>
        <a:effectLst>
          <a:outerShdw blurRad="40000" dist="20000" dir="5400000" rotWithShape="0">
            <a:srgbClr val="000000">
              <a:alpha val="38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a:effectStyle>
    </a:effectStyleLst>
    <a:bgFillStyleLst>
      <a:solidFill>
        <a:schemeClr val="phClr"/>
      </a:solidFill>
      <a:gradFill rotWithShape="1">
        <a:gsLst>
          <a:gs pos="0">
            <a:schemeClr val="phClr">
              <a:tint val="40000"/>
              <a:satMod val="350000"/>
            </a:schemeClr>
          </a:gs>
          <a:gs pos="40000">
            <a:schemeClr val="phClr">
              <a:tint val="45000"/>
              <a:shade val="99000"/>
              <a:satMod val="350000"/>
            </a:schemeClr>
          </a:gs>
          <a:gs pos="100000">
            <a:schemeClr val="phClr">
              <a:shade val="20000"/>
              <a:satMod val="255000"/>
            </a:schemeClr>
          </a:gs>
        </a:gsLst>
        <a:path path="circle">
          <a:fillToRect l="50000" t="-80000" r="50000" b="180000"/>
        </a:path>
      </a:gradFill>
      <a:gradFill rotWithShape="1">
        <a:gsLst>
          <a:gs pos="0">
            <a:schemeClr val="phClr">
              <a:tint val="80000"/>
              <a:satMod val="300000"/>
            </a:schemeClr>
          </a:gs>
          <a:gs pos="100000">
            <a:schemeClr val="phClr">
              <a:shade val="30000"/>
              <a:satMod val="200000"/>
            </a:schemeClr>
          </a:gs>
        </a:gsLst>
        <a:path path="circle">
          <a:fillToRect l="50000" t="50000" r="50000" b="50000"/>
        </a:path>
      </a:gradFill>
    </a:bgFillStyleLst>
  </a:fmtScheme>
</a:themeOverrid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11048</TotalTime>
  <Words>73</Words>
  <Application>Microsoft Office PowerPoint</Application>
  <PresentationFormat>Экран (4:3)</PresentationFormat>
  <Paragraphs>34</Paragraphs>
  <Slides>4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4</vt:i4>
      </vt:variant>
    </vt:vector>
  </HeadingPairs>
  <TitlesOfParts>
    <vt:vector size="5" baseType="lpstr">
      <vt:lpstr>Твердый переплет</vt:lpstr>
      <vt:lpstr>Поступление дел</vt:lpstr>
      <vt:lpstr>Поступление дел исходя из характера правоотношений</vt:lpstr>
      <vt:lpstr>Количество рассмотренных дел  и заявлений</vt:lpstr>
      <vt:lpstr>Рассмотрение дел в порядке приказного  и упрощенного производства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Snigirev</dc:creator>
  <cp:lastModifiedBy>Тухватуллина Светлана Борисовна</cp:lastModifiedBy>
  <cp:revision>237</cp:revision>
  <cp:lastPrinted>2025-08-01T08:06:58Z</cp:lastPrinted>
  <dcterms:created xsi:type="dcterms:W3CDTF">2021-03-17T05:35:55Z</dcterms:created>
  <dcterms:modified xsi:type="dcterms:W3CDTF">2025-08-04T09:18:53Z</dcterms:modified>
</cp:coreProperties>
</file>